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7" autoAdjust="0"/>
    <p:restoredTop sz="86424" autoAdjust="0"/>
  </p:normalViewPr>
  <p:slideViewPr>
    <p:cSldViewPr snapToGrid="0" snapToObjects="1">
      <p:cViewPr>
        <p:scale>
          <a:sx n="100" d="100"/>
          <a:sy n="100" d="100"/>
        </p:scale>
        <p:origin x="-80" y="-1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49AE-7958-B34D-95E4-7F1F6CDB68B8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F2228-7C9A-D048-95A8-ABAC37D81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6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DAE59B70-05ED-0B40-B613-778A9821DA76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sz="1200">
              <a:latin typeface="Arial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B50A0BA5-DDDD-5744-A259-BCBA8769CF9A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sz="1200">
              <a:latin typeface="Arial" charset="0"/>
            </a:endParaRPr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F7059A60-D576-D64B-A42A-514E3A7AD697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sz="1200">
              <a:latin typeface="Arial" charset="0"/>
            </a:endParaRPr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7FA2A970-D288-4A4A-B052-1D2766544008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AU" sz="1200">
              <a:latin typeface="Arial" charset="0"/>
            </a:endParaRPr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13830723-8946-9049-890A-0E2B453653EB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sz="1200">
              <a:latin typeface="Arial" charset="0"/>
            </a:endParaRPr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F4EE75F4-3E83-464D-9CA1-90B4983DD7F1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sz="1200">
              <a:latin typeface="Arial" charset="0"/>
            </a:endParaRPr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86C461A1-771A-984A-A52E-65BC2C42D56B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sz="1200">
              <a:latin typeface="Arial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FA94EE1E-44A9-064C-9807-B1215DE22044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sz="1200">
              <a:latin typeface="Arial" charset="0"/>
            </a:endParaRPr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44C452DA-A226-0842-950C-D477119A1BDD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sz="1200">
              <a:latin typeface="Arial" charset="0"/>
            </a:endParaRPr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442DB50F-BF79-B445-817B-18D9EE9554B0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sz="1200">
              <a:latin typeface="Arial" charset="0"/>
            </a:endParaRPr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7ED6C6AF-95B8-0641-BD77-815B16C43306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sz="1200">
              <a:latin typeface="Arial" charset="0"/>
            </a:endParaRPr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FE171747-09D5-494C-8985-355CD10F016D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sz="1200">
              <a:latin typeface="Arial" charset="0"/>
            </a:endParaRPr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364" y="8685917"/>
            <a:ext cx="2972016" cy="45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</a:pPr>
            <a:fld id="{C7EA7EA8-154D-C24D-9F3C-85FD8CEC2168}" type="slidenum">
              <a:rPr lang="en-AU" sz="1200">
                <a:latin typeface="Arial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sz="1200">
              <a:latin typeface="Arial" charset="0"/>
            </a:endParaRPr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5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86472-5456-7E4C-8CFA-C4BB07D75C9C}" type="datetimeFigureOut">
              <a:rPr lang="en-US" smtClean="0"/>
              <a:t>27/02/12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56DC7-E05F-5248-AC42-3646E3E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66713" y="895350"/>
            <a:ext cx="7451725" cy="99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What is the CAN Bus ?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A two wire electronic communication data bus between ‘processors’ – i.e. computer computer controllers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12163D"/>
                </a:solidFill>
              </a:rPr>
              <a:t>Developed by Robert Bosch Gmbh in 1983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12163D"/>
                </a:solidFill>
              </a:rPr>
              <a:t>Publically released at the SAE Detroit Conference 1986.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>
                <a:solidFill>
                  <a:srgbClr val="12163D"/>
                </a:solidFill>
              </a:rPr>
              <a:t>Has 12V and 24V versions.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12163D"/>
              </a:solidFill>
            </a:endParaRPr>
          </a:p>
        </p:txBody>
      </p:sp>
      <p:sp>
        <p:nvSpPr>
          <p:cNvPr id="22532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</a:t>
            </a:r>
          </a:p>
        </p:txBody>
      </p:sp>
    </p:spTree>
    <p:extLst>
      <p:ext uri="{BB962C8B-B14F-4D97-AF65-F5344CB8AC3E}">
        <p14:creationId xmlns:p14="http://schemas.microsoft.com/office/powerpoint/2010/main" val="32598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Broadcast Data</a:t>
            </a:r>
          </a:p>
        </p:txBody>
      </p:sp>
      <p:pic>
        <p:nvPicPr>
          <p:cNvPr id="35844" name="Picture 3" descr="ddec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25600"/>
            <a:ext cx="61849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Brake Application</a:t>
            </a:r>
          </a:p>
        </p:txBody>
      </p:sp>
      <p:pic>
        <p:nvPicPr>
          <p:cNvPr id="36868" name="Picture 1" descr="ddec8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0"/>
            <a:ext cx="537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5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Readers</a:t>
            </a:r>
          </a:p>
        </p:txBody>
      </p:sp>
      <p:pic>
        <p:nvPicPr>
          <p:cNvPr id="37892" name="Picture 1" descr="ddec5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774700"/>
            <a:ext cx="74168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91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Black Box Approach to Fault Finding</a:t>
            </a:r>
          </a:p>
        </p:txBody>
      </p:sp>
      <p:pic>
        <p:nvPicPr>
          <p:cNvPr id="38916" name="Picture 2" descr="ddec7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4738"/>
            <a:ext cx="6900862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0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66713" y="895350"/>
            <a:ext cx="74517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The CAN bus provides hardware and firmware communication protocol for communication between distributed processors without a host.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12163D"/>
              </a:solidFill>
            </a:endParaRPr>
          </a:p>
        </p:txBody>
      </p:sp>
      <p:sp>
        <p:nvSpPr>
          <p:cNvPr id="23556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</a:t>
            </a:r>
          </a:p>
        </p:txBody>
      </p:sp>
      <p:pic>
        <p:nvPicPr>
          <p:cNvPr id="23557" name="Picture 1" descr="schem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2181225"/>
            <a:ext cx="5214937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6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– Physical Layer</a:t>
            </a:r>
          </a:p>
        </p:txBody>
      </p:sp>
      <p:pic>
        <p:nvPicPr>
          <p:cNvPr id="24580" name="Picture 2" descr="SA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749300"/>
            <a:ext cx="57816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Transceiv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522663"/>
            <a:ext cx="385127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005513" y="877888"/>
            <a:ext cx="29797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usual transmission speed on trucks is is 250 kB/s.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The low speed bus J1708 transmits at 9000 B/s</a:t>
            </a:r>
          </a:p>
        </p:txBody>
      </p:sp>
    </p:spTree>
    <p:extLst>
      <p:ext uri="{BB962C8B-B14F-4D97-AF65-F5344CB8AC3E}">
        <p14:creationId xmlns:p14="http://schemas.microsoft.com/office/powerpoint/2010/main" val="18523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66713" y="895350"/>
            <a:ext cx="7451725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Data transmissions can be transmitted , received and processed by all processors that are connected to the data bus.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The message header has 21 bits. Eight bytes of data follow.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The message header has a priority level, message type identifiers and error checking bits.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The ECM is ECM is programmed to either regularly broadcast a message or broadcast upon request.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12163D"/>
              </a:solidFill>
            </a:endParaRPr>
          </a:p>
        </p:txBody>
      </p:sp>
      <p:sp>
        <p:nvSpPr>
          <p:cNvPr id="28676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Data</a:t>
            </a:r>
          </a:p>
        </p:txBody>
      </p:sp>
    </p:spTree>
    <p:extLst>
      <p:ext uri="{BB962C8B-B14F-4D97-AF65-F5344CB8AC3E}">
        <p14:creationId xmlns:p14="http://schemas.microsoft.com/office/powerpoint/2010/main" val="375452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66713" y="895350"/>
            <a:ext cx="7451725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SAE J1939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ISO 11898-1		CAN 2.0b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These standards have been compatible since year 2000, so a USA CAN bus can talk to a European CAN bus </a:t>
            </a:r>
            <a:r>
              <a:rPr lang="en-US" sz="2400" u="sng">
                <a:solidFill>
                  <a:srgbClr val="12163D"/>
                </a:solidFill>
              </a:rPr>
              <a:t>if the voltage level is the same</a:t>
            </a:r>
            <a:r>
              <a:rPr lang="en-US" sz="2400">
                <a:solidFill>
                  <a:srgbClr val="12163D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Europe mandated a ‘public’ data bus on heavy trucks in 2004  (‘EOBD’).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12163D"/>
                </a:solidFill>
              </a:rPr>
              <a:t>The USA has mandated a public data bus on light and medium duty vehicles since 1996.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12163D"/>
              </a:solidFill>
            </a:endParaRPr>
          </a:p>
        </p:txBody>
      </p:sp>
      <p:sp>
        <p:nvSpPr>
          <p:cNvPr id="30724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Standards</a:t>
            </a:r>
          </a:p>
        </p:txBody>
      </p:sp>
    </p:spTree>
    <p:extLst>
      <p:ext uri="{BB962C8B-B14F-4D97-AF65-F5344CB8AC3E}">
        <p14:creationId xmlns:p14="http://schemas.microsoft.com/office/powerpoint/2010/main" val="144759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66713" y="895350"/>
            <a:ext cx="7451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12163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>
              <a:solidFill>
                <a:srgbClr val="12163D"/>
              </a:solidFill>
            </a:endParaRPr>
          </a:p>
        </p:txBody>
      </p:sp>
      <p:sp>
        <p:nvSpPr>
          <p:cNvPr id="31748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Converters</a:t>
            </a:r>
          </a:p>
        </p:txBody>
      </p:sp>
      <p:pic>
        <p:nvPicPr>
          <p:cNvPr id="31749" name="Picture 1" descr="ddec4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31900"/>
            <a:ext cx="83439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74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Brake Connectors</a:t>
            </a:r>
          </a:p>
        </p:txBody>
      </p:sp>
      <p:pic>
        <p:nvPicPr>
          <p:cNvPr id="32772" name="Picture 5" descr="connecto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703263"/>
            <a:ext cx="4443413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onnecto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73350"/>
            <a:ext cx="441483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67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Broadcast Data</a:t>
            </a:r>
          </a:p>
        </p:txBody>
      </p:sp>
      <p:pic>
        <p:nvPicPr>
          <p:cNvPr id="33796" name="Picture 2" descr="dde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744538"/>
            <a:ext cx="7269162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88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ART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0"/>
            <a:ext cx="15573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7"/>
          <p:cNvSpPr txBox="1">
            <a:spLocks noChangeArrowheads="1"/>
          </p:cNvSpPr>
          <p:nvPr/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75000"/>
              </a:spcAft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AU" sz="3200">
                <a:solidFill>
                  <a:srgbClr val="12163D"/>
                </a:solidFill>
              </a:rPr>
              <a:t>Can Bus Broadcast Data</a:t>
            </a:r>
          </a:p>
        </p:txBody>
      </p:sp>
      <p:pic>
        <p:nvPicPr>
          <p:cNvPr id="34820" name="Picture 1" descr="ddec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679450"/>
            <a:ext cx="6627812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4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215</Words>
  <Application>Microsoft Macintosh PowerPoint</Application>
  <PresentationFormat>On-screen Show (4:3)</PresentationFormat>
  <Paragraphs>49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Perkins Consulting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Perkins</dc:creator>
  <cp:lastModifiedBy>Robert Perkins</cp:lastModifiedBy>
  <cp:revision>1</cp:revision>
  <dcterms:created xsi:type="dcterms:W3CDTF">2012-02-27T05:18:15Z</dcterms:created>
  <dcterms:modified xsi:type="dcterms:W3CDTF">2012-02-27T05:24:14Z</dcterms:modified>
</cp:coreProperties>
</file>