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71" r:id="rId5"/>
    <p:sldMasterId id="2147483673" r:id="rId6"/>
    <p:sldMasterId id="2147483675" r:id="rId7"/>
    <p:sldMasterId id="2147483677" r:id="rId8"/>
    <p:sldMasterId id="2147483680" r:id="rId9"/>
    <p:sldMasterId id="2147483682" r:id="rId10"/>
  </p:sldMasterIdLst>
  <p:notesMasterIdLst>
    <p:notesMasterId r:id="rId18"/>
  </p:notesMasterIdLst>
  <p:handoutMasterIdLst>
    <p:handoutMasterId r:id="rId19"/>
  </p:handoutMasterIdLst>
  <p:sldIdLst>
    <p:sldId id="379" r:id="rId11"/>
    <p:sldId id="409" r:id="rId12"/>
    <p:sldId id="426" r:id="rId13"/>
    <p:sldId id="427" r:id="rId14"/>
    <p:sldId id="429" r:id="rId15"/>
    <p:sldId id="428" r:id="rId16"/>
    <p:sldId id="425" r:id="rId17"/>
  </p:sldIdLst>
  <p:sldSz cx="9144000" cy="6858000" type="screen4x3"/>
  <p:notesSz cx="7010400" cy="9296400"/>
  <p:defaultTextStyle>
    <a:defPPr>
      <a:defRPr lang="sv-S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BADA8"/>
    <a:srgbClr val="965A50"/>
    <a:srgbClr val="F3EEE0"/>
    <a:srgbClr val="E7DCC0"/>
    <a:srgbClr val="E5DECB"/>
    <a:srgbClr val="CBBC96"/>
    <a:srgbClr val="C0B3BD"/>
    <a:srgbClr val="816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5176" autoAdjust="0"/>
  </p:normalViewPr>
  <p:slideViewPr>
    <p:cSldViewPr snapToGrid="0">
      <p:cViewPr varScale="1">
        <p:scale>
          <a:sx n="25" d="100"/>
          <a:sy n="25" d="100"/>
        </p:scale>
        <p:origin x="-2454"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38386" cy="4645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a:cs typeface="+mn-cs"/>
              </a:defRPr>
            </a:lvl1pPr>
          </a:lstStyle>
          <a:p>
            <a:pPr>
              <a:defRPr/>
            </a:pPr>
            <a:endParaRPr lang="sv-SE"/>
          </a:p>
        </p:txBody>
      </p:sp>
      <p:sp>
        <p:nvSpPr>
          <p:cNvPr id="9219" name="Rectangle 3"/>
          <p:cNvSpPr>
            <a:spLocks noGrp="1" noChangeArrowheads="1"/>
          </p:cNvSpPr>
          <p:nvPr>
            <p:ph type="dt" sz="quarter" idx="1"/>
          </p:nvPr>
        </p:nvSpPr>
        <p:spPr bwMode="auto">
          <a:xfrm>
            <a:off x="3972015" y="0"/>
            <a:ext cx="3038385" cy="4645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cs typeface="+mn-cs"/>
              </a:defRPr>
            </a:lvl1pPr>
          </a:lstStyle>
          <a:p>
            <a:pPr>
              <a:defRPr/>
            </a:pPr>
            <a:endParaRPr lang="sv-SE"/>
          </a:p>
        </p:txBody>
      </p:sp>
      <p:sp>
        <p:nvSpPr>
          <p:cNvPr id="9220" name="Rectangle 4"/>
          <p:cNvSpPr>
            <a:spLocks noGrp="1" noChangeArrowheads="1"/>
          </p:cNvSpPr>
          <p:nvPr>
            <p:ph type="ftr" sz="quarter" idx="2"/>
          </p:nvPr>
        </p:nvSpPr>
        <p:spPr bwMode="auto">
          <a:xfrm>
            <a:off x="1" y="8831875"/>
            <a:ext cx="3038386" cy="4645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a:cs typeface="+mn-cs"/>
              </a:defRPr>
            </a:lvl1pPr>
          </a:lstStyle>
          <a:p>
            <a:pPr>
              <a:defRPr/>
            </a:pPr>
            <a:endParaRPr lang="sv-SE"/>
          </a:p>
        </p:txBody>
      </p:sp>
      <p:sp>
        <p:nvSpPr>
          <p:cNvPr id="9221" name="Rectangle 5"/>
          <p:cNvSpPr>
            <a:spLocks noGrp="1" noChangeArrowheads="1"/>
          </p:cNvSpPr>
          <p:nvPr>
            <p:ph type="sldNum" sz="quarter" idx="3"/>
          </p:nvPr>
        </p:nvSpPr>
        <p:spPr bwMode="auto">
          <a:xfrm>
            <a:off x="3972015" y="8831875"/>
            <a:ext cx="3038385" cy="4645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cs typeface="+mn-cs"/>
              </a:defRPr>
            </a:lvl1pPr>
          </a:lstStyle>
          <a:p>
            <a:pPr>
              <a:defRPr/>
            </a:pPr>
            <a:fld id="{6DD9344D-BCFC-454E-A3AF-B79FDD8FF13E}" type="slidenum">
              <a:rPr lang="sv-SE"/>
              <a:pPr>
                <a:defRPr/>
              </a:pPr>
              <a:t>‹#›</a:t>
            </a:fld>
            <a:endParaRPr lang="sv-SE"/>
          </a:p>
        </p:txBody>
      </p:sp>
    </p:spTree>
    <p:extLst>
      <p:ext uri="{BB962C8B-B14F-4D97-AF65-F5344CB8AC3E}">
        <p14:creationId xmlns:p14="http://schemas.microsoft.com/office/powerpoint/2010/main" val="83621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386" cy="4645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a:cs typeface="+mn-cs"/>
              </a:defRPr>
            </a:lvl1pPr>
          </a:lstStyle>
          <a:p>
            <a:pPr>
              <a:defRPr/>
            </a:pPr>
            <a:endParaRPr lang="sv-SE"/>
          </a:p>
        </p:txBody>
      </p:sp>
      <p:sp>
        <p:nvSpPr>
          <p:cNvPr id="5123" name="Rectangle 3"/>
          <p:cNvSpPr>
            <a:spLocks noGrp="1" noChangeArrowheads="1"/>
          </p:cNvSpPr>
          <p:nvPr>
            <p:ph type="dt" idx="1"/>
          </p:nvPr>
        </p:nvSpPr>
        <p:spPr bwMode="auto">
          <a:xfrm>
            <a:off x="3972015" y="0"/>
            <a:ext cx="3038385" cy="4645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cs typeface="+mn-cs"/>
              </a:defRPr>
            </a:lvl1pPr>
          </a:lstStyle>
          <a:p>
            <a:pPr>
              <a:defRPr/>
            </a:pPr>
            <a:endParaRPr lang="sv-SE"/>
          </a:p>
        </p:txBody>
      </p:sp>
      <p:sp>
        <p:nvSpPr>
          <p:cNvPr id="8704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267" y="4415200"/>
            <a:ext cx="5139868" cy="41836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5126" name="Rectangle 6"/>
          <p:cNvSpPr>
            <a:spLocks noGrp="1" noChangeArrowheads="1"/>
          </p:cNvSpPr>
          <p:nvPr>
            <p:ph type="ftr" sz="quarter" idx="4"/>
          </p:nvPr>
        </p:nvSpPr>
        <p:spPr bwMode="auto">
          <a:xfrm>
            <a:off x="1" y="8831875"/>
            <a:ext cx="3038386" cy="4645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a:cs typeface="+mn-cs"/>
              </a:defRPr>
            </a:lvl1pPr>
          </a:lstStyle>
          <a:p>
            <a:pPr>
              <a:defRPr/>
            </a:pPr>
            <a:endParaRPr lang="sv-SE"/>
          </a:p>
        </p:txBody>
      </p:sp>
      <p:sp>
        <p:nvSpPr>
          <p:cNvPr id="5127" name="Rectangle 7"/>
          <p:cNvSpPr>
            <a:spLocks noGrp="1" noChangeArrowheads="1"/>
          </p:cNvSpPr>
          <p:nvPr>
            <p:ph type="sldNum" sz="quarter" idx="5"/>
          </p:nvPr>
        </p:nvSpPr>
        <p:spPr bwMode="auto">
          <a:xfrm>
            <a:off x="3972015" y="8831875"/>
            <a:ext cx="3038385" cy="4645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cs typeface="+mn-cs"/>
              </a:defRPr>
            </a:lvl1pPr>
          </a:lstStyle>
          <a:p>
            <a:pPr>
              <a:defRPr/>
            </a:pPr>
            <a:fld id="{DEAEEB0E-291B-4C20-AF32-0DF7824FD818}" type="slidenum">
              <a:rPr lang="sv-SE"/>
              <a:pPr>
                <a:defRPr/>
              </a:pPr>
              <a:t>‹#›</a:t>
            </a:fld>
            <a:endParaRPr lang="sv-SE"/>
          </a:p>
        </p:txBody>
      </p:sp>
    </p:spTree>
    <p:extLst>
      <p:ext uri="{BB962C8B-B14F-4D97-AF65-F5344CB8AC3E}">
        <p14:creationId xmlns:p14="http://schemas.microsoft.com/office/powerpoint/2010/main" val="1304948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EAEEB0E-291B-4C20-AF32-0DF7824FD818}" type="slidenum">
              <a:rPr lang="sv-SE" smtClean="0"/>
              <a:pPr>
                <a:defRPr/>
              </a:pPr>
              <a:t>1</a:t>
            </a:fld>
            <a:endParaRPr lang="sv-SE"/>
          </a:p>
        </p:txBody>
      </p:sp>
    </p:spTree>
    <p:extLst>
      <p:ext uri="{BB962C8B-B14F-4D97-AF65-F5344CB8AC3E}">
        <p14:creationId xmlns:p14="http://schemas.microsoft.com/office/powerpoint/2010/main" val="201241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Welcome</a:t>
            </a:r>
          </a:p>
          <a:p>
            <a:r>
              <a:rPr lang="en-AU" dirty="0" smtClean="0"/>
              <a:t>Welcome</a:t>
            </a:r>
            <a:r>
              <a:rPr lang="en-AU" baseline="0" dirty="0" smtClean="0"/>
              <a:t> to all the delegates here, and thankyou to the organisers fro inviting Volvo Buses to share our experiences with the industry in general.</a:t>
            </a:r>
          </a:p>
          <a:p>
            <a:endParaRPr lang="en-AU" dirty="0" smtClean="0"/>
          </a:p>
          <a:p>
            <a:r>
              <a:rPr lang="en-AU" dirty="0" smtClean="0"/>
              <a:t>What </a:t>
            </a:r>
            <a:r>
              <a:rPr lang="en-AU" dirty="0" smtClean="0"/>
              <a:t>I wish to share with you today</a:t>
            </a:r>
            <a:r>
              <a:rPr lang="en-AU" baseline="0" dirty="0" smtClean="0"/>
              <a:t> in the next 5 -10 minutes is Volvo </a:t>
            </a:r>
            <a:r>
              <a:rPr lang="en-AU" baseline="0" dirty="0" smtClean="0"/>
              <a:t>Buses experience </a:t>
            </a:r>
            <a:r>
              <a:rPr lang="en-AU" baseline="0" dirty="0" smtClean="0"/>
              <a:t>with PBS. </a:t>
            </a:r>
            <a:r>
              <a:rPr lang="en-AU" baseline="0" dirty="0" smtClean="0"/>
              <a:t>Over the last 3-4yrs we have certified over 140 buses and coaches.</a:t>
            </a:r>
          </a:p>
          <a:p>
            <a:endParaRPr lang="en-AU" baseline="0" dirty="0" smtClean="0"/>
          </a:p>
          <a:p>
            <a:r>
              <a:rPr lang="en-AU" baseline="0" dirty="0" smtClean="0"/>
              <a:t>We wish to quickly share our experience with you with what Volvo Bus see as good </a:t>
            </a:r>
            <a:r>
              <a:rPr lang="en-AU" baseline="0" dirty="0" smtClean="0"/>
              <a:t>and what can be improved</a:t>
            </a:r>
            <a:r>
              <a:rPr lang="en-AU" baseline="0" dirty="0" smtClean="0"/>
              <a:t>. </a:t>
            </a:r>
            <a:endParaRPr lang="en-AU" baseline="0" dirty="0" smtClean="0"/>
          </a:p>
          <a:p>
            <a:endParaRPr lang="en-AU" baseline="0" dirty="0" smtClean="0"/>
          </a:p>
          <a:p>
            <a:r>
              <a:rPr lang="en-AU" b="1" baseline="0" dirty="0" smtClean="0"/>
              <a:t>What do we use PBS for.</a:t>
            </a:r>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With the ever expanding need by governments and private fleets for higher capacity </a:t>
            </a:r>
            <a:r>
              <a:rPr lang="en-AU" baseline="0" dirty="0" smtClean="0"/>
              <a:t>transport to take cars from the road, traditional </a:t>
            </a:r>
            <a:r>
              <a:rPr lang="en-AU" baseline="0" dirty="0" smtClean="0"/>
              <a:t>buses are becoming too </a:t>
            </a:r>
            <a:r>
              <a:rPr lang="en-AU" baseline="0" dirty="0" smtClean="0"/>
              <a:t>small. Governments are looking for cost effective higher capacity options. So to partly meet this need </a:t>
            </a:r>
            <a:r>
              <a:rPr lang="en-AU" baseline="0" dirty="0" smtClean="0"/>
              <a:t>we use PBS to </a:t>
            </a:r>
            <a:r>
              <a:rPr lang="en-AU" baseline="0" dirty="0" smtClean="0"/>
              <a:t>[] comply </a:t>
            </a:r>
            <a:r>
              <a:rPr lang="en-AU" baseline="0" dirty="0" smtClean="0"/>
              <a:t>vehicles </a:t>
            </a:r>
            <a:r>
              <a:rPr lang="en-AU" baseline="0" dirty="0" smtClean="0"/>
              <a:t>with a steerable third axle and [] that </a:t>
            </a:r>
            <a:r>
              <a:rPr lang="en-AU" baseline="0" dirty="0" smtClean="0"/>
              <a:t>are </a:t>
            </a:r>
            <a:r>
              <a:rPr lang="en-AU" baseline="0" dirty="0" smtClean="0"/>
              <a:t>up to 14.5mts </a:t>
            </a:r>
            <a:r>
              <a:rPr lang="en-AU" baseline="0" dirty="0" smtClean="0"/>
              <a:t>and also </a:t>
            </a:r>
            <a:r>
              <a:rPr lang="en-AU" baseline="0" dirty="0" smtClean="0"/>
              <a:t>buses.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We always seek class 1 compliance</a:t>
            </a:r>
            <a:endParaRPr lang="en-AU" baseline="0" dirty="0" smtClean="0"/>
          </a:p>
          <a:p>
            <a:endParaRPr lang="en-AU" i="1" baseline="0" dirty="0" smtClean="0"/>
          </a:p>
          <a:p>
            <a:r>
              <a:rPr lang="en-AU" i="1" baseline="0" dirty="0" smtClean="0"/>
              <a:t>So </a:t>
            </a:r>
            <a:r>
              <a:rPr lang="en-AU" i="1" baseline="0" dirty="0" smtClean="0"/>
              <a:t>from our side PBS is used for rear swing-out, frontal swing and length exemption</a:t>
            </a:r>
            <a:r>
              <a:rPr lang="en-AU" baseline="0" dirty="0" smtClean="0"/>
              <a:t>.</a:t>
            </a:r>
          </a:p>
          <a:p>
            <a:endParaRPr lang="en-AU" baseline="0" dirty="0" smtClean="0"/>
          </a:p>
        </p:txBody>
      </p:sp>
      <p:sp>
        <p:nvSpPr>
          <p:cNvPr id="4" name="Slide Number Placeholder 3"/>
          <p:cNvSpPr>
            <a:spLocks noGrp="1"/>
          </p:cNvSpPr>
          <p:nvPr>
            <p:ph type="sldNum" sz="quarter" idx="10"/>
          </p:nvPr>
        </p:nvSpPr>
        <p:spPr/>
        <p:txBody>
          <a:bodyPr/>
          <a:lstStyle/>
          <a:p>
            <a:pPr>
              <a:defRPr/>
            </a:pPr>
            <a:fld id="{DEAEEB0E-291B-4C20-AF32-0DF7824FD818}" type="slidenum">
              <a:rPr lang="sv-SE" smtClean="0"/>
              <a:pPr>
                <a:defRPr/>
              </a:pPr>
              <a:t>2</a:t>
            </a:fld>
            <a:endParaRPr lang="sv-SE"/>
          </a:p>
        </p:txBody>
      </p:sp>
    </p:spTree>
    <p:extLst>
      <p:ext uri="{BB962C8B-B14F-4D97-AF65-F5344CB8AC3E}">
        <p14:creationId xmlns:p14="http://schemas.microsoft.com/office/powerpoint/2010/main" val="384460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What</a:t>
            </a:r>
            <a:r>
              <a:rPr lang="en-AU" b="1" baseline="0" dirty="0" smtClean="0"/>
              <a:t> Works Well</a:t>
            </a:r>
          </a:p>
          <a:p>
            <a:r>
              <a:rPr lang="en-AU" b="0" baseline="0" dirty="0" smtClean="0"/>
              <a:t>[]The assessors and certifiers. </a:t>
            </a:r>
          </a:p>
          <a:p>
            <a:endParaRPr lang="en-AU" b="0" baseline="0" dirty="0" smtClean="0"/>
          </a:p>
          <a:p>
            <a:r>
              <a:rPr lang="en-AU" b="0" baseline="0" dirty="0" smtClean="0"/>
              <a:t>They have been a huge influence and guide in meeting our needs. The answers are not always yes and long discussions are often had, but they are always helpful and most importantly knowledgeable.</a:t>
            </a:r>
            <a:endParaRPr lang="en-AU" b="0" dirty="0" smtClean="0"/>
          </a:p>
          <a:p>
            <a:endParaRPr lang="en-AU" dirty="0" smtClean="0"/>
          </a:p>
          <a:p>
            <a:r>
              <a:rPr lang="en-AU" dirty="0" smtClean="0"/>
              <a:t>[] Regulating authorities.</a:t>
            </a:r>
            <a:r>
              <a:rPr lang="en-AU" baseline="0" dirty="0" smtClean="0"/>
              <a:t> Like the assessors and certifiers, our co-operation with them is good and they are helpful in the advise they provide.</a:t>
            </a:r>
            <a:endParaRPr lang="en-AU" dirty="0" smtClean="0"/>
          </a:p>
          <a:p>
            <a:endParaRPr lang="en-AU" dirty="0" smtClean="0"/>
          </a:p>
          <a:p>
            <a:endParaRPr lang="en-AU" baseline="0" dirty="0" smtClean="0"/>
          </a:p>
        </p:txBody>
      </p:sp>
      <p:sp>
        <p:nvSpPr>
          <p:cNvPr id="4" name="Slide Number Placeholder 3"/>
          <p:cNvSpPr>
            <a:spLocks noGrp="1"/>
          </p:cNvSpPr>
          <p:nvPr>
            <p:ph type="sldNum" sz="quarter" idx="10"/>
          </p:nvPr>
        </p:nvSpPr>
        <p:spPr/>
        <p:txBody>
          <a:bodyPr/>
          <a:lstStyle/>
          <a:p>
            <a:pPr>
              <a:defRPr/>
            </a:pPr>
            <a:fld id="{DEAEEB0E-291B-4C20-AF32-0DF7824FD818}" type="slidenum">
              <a:rPr lang="sv-SE" smtClean="0"/>
              <a:pPr>
                <a:defRPr/>
              </a:pPr>
              <a:t>3</a:t>
            </a:fld>
            <a:endParaRPr lang="sv-SE"/>
          </a:p>
        </p:txBody>
      </p:sp>
    </p:spTree>
    <p:extLst>
      <p:ext uri="{BB962C8B-B14F-4D97-AF65-F5344CB8AC3E}">
        <p14:creationId xmlns:p14="http://schemas.microsoft.com/office/powerpoint/2010/main" val="384460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What Can</a:t>
            </a:r>
            <a:r>
              <a:rPr lang="en-AU" b="1" baseline="0" dirty="0" smtClean="0"/>
              <a:t> be improved</a:t>
            </a:r>
          </a:p>
          <a:p>
            <a:r>
              <a:rPr lang="en-AU" baseline="0" dirty="0" smtClean="0"/>
              <a:t>Firstly we see that the [] harmonization to ADRs, state requirements and Disability requirements needs alignment.</a:t>
            </a:r>
          </a:p>
          <a:p>
            <a:endParaRPr lang="en-AU" baseline="0" dirty="0" smtClean="0"/>
          </a:p>
          <a:p>
            <a:r>
              <a:rPr lang="en-AU" baseline="0" dirty="0" smtClean="0"/>
              <a:t>Examples of this are such that a buses which fails PBS, can operate in NSW or QLD under specific amendments that cater for 14.5mt vehicles on pre-determined routes. This is not a b-double route like class 2, but a nominated bus route/s.</a:t>
            </a: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 Low floor Buses also have to comply with special requirements in the </a:t>
            </a:r>
            <a:r>
              <a:rPr lang="en-AU" dirty="0" smtClean="0"/>
              <a:t>Disability and Discrimination Act that require certain entrance</a:t>
            </a:r>
            <a:r>
              <a:rPr lang="en-AU" baseline="0" dirty="0" smtClean="0"/>
              <a:t> way widths on the front door and the ability for the wheelchair to manoeuvring freely around once inside the front door. This pushes front overhangs beyond what PBS will generally allow. In some cases by only 35mm! but there is no flexibility.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These are buses that operate elsewhere in the world (especially Europe) without issue.</a:t>
            </a:r>
          </a:p>
          <a:p>
            <a:endParaRPr lang="en-AU" dirty="0" smtClean="0"/>
          </a:p>
          <a:p>
            <a:r>
              <a:rPr lang="en-AU" dirty="0" smtClean="0"/>
              <a:t>What this means is that a</a:t>
            </a:r>
            <a:r>
              <a:rPr lang="en-AU" baseline="0" dirty="0" smtClean="0"/>
              <a:t> bus that passes PBS will have difficulty in passing [] DDA and [] turning circle requirements as the front overhang will be too short to allow wheelchairs in properly and the wheelbase too long to meet the ADR for 12.5 mt turning radius.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Euro 6 isn't going to help either with more equipment taking up space and limiting vehicle</a:t>
            </a:r>
            <a:r>
              <a:rPr lang="en-AU" baseline="0" dirty="0" smtClean="0"/>
              <a:t> design flexibility. </a:t>
            </a:r>
            <a:endParaRPr lang="en-AU" dirty="0" smtClean="0"/>
          </a:p>
          <a:p>
            <a:endParaRPr lang="en-AU" dirty="0" smtClean="0"/>
          </a:p>
        </p:txBody>
      </p:sp>
      <p:sp>
        <p:nvSpPr>
          <p:cNvPr id="4" name="Slide Number Placeholder 3"/>
          <p:cNvSpPr>
            <a:spLocks noGrp="1"/>
          </p:cNvSpPr>
          <p:nvPr>
            <p:ph type="sldNum" sz="quarter" idx="10"/>
          </p:nvPr>
        </p:nvSpPr>
        <p:spPr/>
        <p:txBody>
          <a:bodyPr/>
          <a:lstStyle/>
          <a:p>
            <a:pPr>
              <a:defRPr/>
            </a:pPr>
            <a:fld id="{DEAEEB0E-291B-4C20-AF32-0DF7824FD818}" type="slidenum">
              <a:rPr lang="sv-SE" smtClean="0"/>
              <a:pPr>
                <a:defRPr/>
              </a:pPr>
              <a:t>4</a:t>
            </a:fld>
            <a:endParaRPr lang="sv-SE"/>
          </a:p>
        </p:txBody>
      </p:sp>
    </p:spTree>
    <p:extLst>
      <p:ext uri="{BB962C8B-B14F-4D97-AF65-F5344CB8AC3E}">
        <p14:creationId xmlns:p14="http://schemas.microsoft.com/office/powerpoint/2010/main" val="384460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What Can Be Improved</a:t>
            </a:r>
          </a:p>
          <a:p>
            <a:r>
              <a:rPr lang="en-AU" dirty="0" smtClean="0"/>
              <a:t>Here</a:t>
            </a:r>
            <a:r>
              <a:rPr lang="en-AU" baseline="0" dirty="0" smtClean="0"/>
              <a:t> is where its important to state that [] a bus is not a truck. </a:t>
            </a:r>
          </a:p>
          <a:p>
            <a:endParaRPr lang="en-AU" baseline="0" dirty="0" smtClean="0"/>
          </a:p>
          <a:p>
            <a:r>
              <a:rPr lang="en-AU" baseline="0" dirty="0" smtClean="0"/>
              <a:t>Its not a criticism but just a reality that buses have their own special requirements and needs in order to meet the customers (often governments) and special requirements like DDA.</a:t>
            </a:r>
          </a:p>
          <a:p>
            <a:endParaRPr lang="en-AU" baseline="0" dirty="0" smtClean="0"/>
          </a:p>
          <a:p>
            <a:r>
              <a:rPr lang="en-AU" baseline="0" dirty="0" smtClean="0"/>
              <a:t>[] The regulations we comply with are primarily truck based and while we have worked with it, it does limit its ability to be truly beneficial to the Bus Industry in General.</a:t>
            </a:r>
          </a:p>
          <a:p>
            <a:endParaRPr lang="en-AU" baseline="0" dirty="0" smtClean="0"/>
          </a:p>
          <a:p>
            <a:r>
              <a:rPr lang="en-AU" baseline="0" dirty="0" smtClean="0"/>
              <a:t>[] Each state has its own PBS process which often involves customers of coaches applying separately for permits in each state. This is:</a:t>
            </a:r>
          </a:p>
          <a:p>
            <a:pPr marL="171450" indent="-171450">
              <a:buFont typeface="Arial" pitchFamily="34" charset="0"/>
              <a:buChar char="•"/>
            </a:pPr>
            <a:r>
              <a:rPr lang="en-AU" baseline="0" dirty="0" smtClean="0"/>
              <a:t>Costly</a:t>
            </a:r>
          </a:p>
          <a:p>
            <a:pPr marL="171450" indent="-171450">
              <a:buFont typeface="Arial" pitchFamily="34" charset="0"/>
              <a:buChar char="•"/>
            </a:pPr>
            <a:r>
              <a:rPr lang="en-AU" baseline="0" dirty="0" smtClean="0"/>
              <a:t>Time confusing</a:t>
            </a:r>
          </a:p>
          <a:p>
            <a:pPr marL="171450" indent="-171450">
              <a:buFont typeface="Arial" pitchFamily="34" charset="0"/>
              <a:buChar char="•"/>
            </a:pPr>
            <a:r>
              <a:rPr lang="en-AU" baseline="0" dirty="0" smtClean="0"/>
              <a:t>Confusing</a:t>
            </a:r>
          </a:p>
          <a:p>
            <a:pPr marL="0" indent="0">
              <a:buFont typeface="Arial" pitchFamily="34" charset="0"/>
              <a:buNone/>
            </a:pPr>
            <a:r>
              <a:rPr lang="en-AU" baseline="0" dirty="0" smtClean="0"/>
              <a:t>A national permit scheme approach is far more beneficial. This process alone has turned away customers from buying high capacity vehicles! </a:t>
            </a:r>
          </a:p>
          <a:p>
            <a:endParaRPr lang="en-AU" baseline="0" dirty="0" smtClean="0"/>
          </a:p>
          <a:p>
            <a:r>
              <a:rPr lang="en-AU" baseline="0" dirty="0" smtClean="0"/>
              <a:t>[] Knowledge at ground level is limited in some states. Authorities often don’t know what PBS is?  We are doing the right thing by ensuring buses comply prior to registration, but what are others getting away with?</a:t>
            </a:r>
          </a:p>
          <a:p>
            <a:endParaRPr lang="en-AU" baseline="0" dirty="0" smtClean="0"/>
          </a:p>
          <a:p>
            <a:endParaRPr lang="en-AU" dirty="0" smtClean="0"/>
          </a:p>
          <a:p>
            <a:endParaRPr lang="en-AU" dirty="0" smtClean="0"/>
          </a:p>
        </p:txBody>
      </p:sp>
      <p:sp>
        <p:nvSpPr>
          <p:cNvPr id="4" name="Slide Number Placeholder 3"/>
          <p:cNvSpPr>
            <a:spLocks noGrp="1"/>
          </p:cNvSpPr>
          <p:nvPr>
            <p:ph type="sldNum" sz="quarter" idx="10"/>
          </p:nvPr>
        </p:nvSpPr>
        <p:spPr/>
        <p:txBody>
          <a:bodyPr/>
          <a:lstStyle/>
          <a:p>
            <a:pPr>
              <a:defRPr/>
            </a:pPr>
            <a:fld id="{DEAEEB0E-291B-4C20-AF32-0DF7824FD818}" type="slidenum">
              <a:rPr lang="sv-SE" smtClean="0"/>
              <a:pPr>
                <a:defRPr/>
              </a:pPr>
              <a:t>5</a:t>
            </a:fld>
            <a:endParaRPr lang="sv-SE"/>
          </a:p>
        </p:txBody>
      </p:sp>
    </p:spTree>
    <p:extLst>
      <p:ext uri="{BB962C8B-B14F-4D97-AF65-F5344CB8AC3E}">
        <p14:creationId xmlns:p14="http://schemas.microsoft.com/office/powerpoint/2010/main" val="384460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Reviewing PBS</a:t>
            </a:r>
          </a:p>
          <a:p>
            <a:r>
              <a:rPr lang="en-AU" baseline="0" dirty="0" smtClean="0"/>
              <a:t>[] We believe PBS has a big future in recognising specialist needs of the bus industry. This requires an investment in time and resource. </a:t>
            </a:r>
          </a:p>
          <a:p>
            <a:r>
              <a:rPr lang="en-AU" baseline="0" dirty="0" smtClean="0"/>
              <a:t>This will meet the needs for our customers (mainly governments) requirements for </a:t>
            </a:r>
          </a:p>
          <a:p>
            <a:r>
              <a:rPr lang="en-AU" baseline="0" dirty="0" smtClean="0"/>
              <a:t> [] high capacity buses and coaches</a:t>
            </a:r>
          </a:p>
          <a:p>
            <a:r>
              <a:rPr lang="en-AU" baseline="0" dirty="0" smtClean="0"/>
              <a:t>    Bus Rapid Transit systems (ie Bi-Artics)</a:t>
            </a:r>
          </a:p>
          <a:p>
            <a:r>
              <a:rPr lang="en-AU" baseline="0" dirty="0" smtClean="0"/>
              <a:t>    Tyre selection. Relaxing the code for what can be put on a series rather than a specific model, brand etc…</a:t>
            </a:r>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pPr>
              <a:defRPr/>
            </a:pPr>
            <a:fld id="{DEAEEB0E-291B-4C20-AF32-0DF7824FD818}" type="slidenum">
              <a:rPr lang="sv-SE" smtClean="0"/>
              <a:pPr>
                <a:defRPr/>
              </a:pPr>
              <a:t>6</a:t>
            </a:fld>
            <a:endParaRPr lang="sv-SE"/>
          </a:p>
        </p:txBody>
      </p:sp>
    </p:spTree>
    <p:extLst>
      <p:ext uri="{BB962C8B-B14F-4D97-AF65-F5344CB8AC3E}">
        <p14:creationId xmlns:p14="http://schemas.microsoft.com/office/powerpoint/2010/main" val="384460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DEAEEB0E-291B-4C20-AF32-0DF7824FD818}" type="slidenum">
              <a:rPr lang="sv-SE" smtClean="0"/>
              <a:pPr>
                <a:defRPr/>
              </a:pPr>
              <a:t>7</a:t>
            </a:fld>
            <a:endParaRPr lang="sv-SE"/>
          </a:p>
        </p:txBody>
      </p:sp>
    </p:spTree>
    <p:extLst>
      <p:ext uri="{BB962C8B-B14F-4D97-AF65-F5344CB8AC3E}">
        <p14:creationId xmlns:p14="http://schemas.microsoft.com/office/powerpoint/2010/main" val="348226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Volvo_SCREEN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213" y="846138"/>
            <a:ext cx="29368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26" name="Rectangle 2"/>
          <p:cNvSpPr>
            <a:spLocks noGrp="1" noChangeArrowheads="1"/>
          </p:cNvSpPr>
          <p:nvPr>
            <p:ph type="subTitle" idx="1"/>
          </p:nvPr>
        </p:nvSpPr>
        <p:spPr>
          <a:xfrm>
            <a:off x="1360488" y="5019675"/>
            <a:ext cx="6400800" cy="1752600"/>
          </a:xfrm>
        </p:spPr>
        <p:txBody>
          <a:bodyPr/>
          <a:lstStyle>
            <a:lvl1pPr marL="0" indent="0" algn="ctr">
              <a:buFont typeface="Symbol" pitchFamily="18" charset="2"/>
              <a:buNone/>
              <a:defRPr sz="2400"/>
            </a:lvl1pPr>
          </a:lstStyle>
          <a:p>
            <a:pPr lvl="0"/>
            <a:r>
              <a:rPr lang="en-US" noProof="0" smtClean="0"/>
              <a:t>Click to edit Master subtitle style</a:t>
            </a:r>
          </a:p>
        </p:txBody>
      </p:sp>
      <p:sp>
        <p:nvSpPr>
          <p:cNvPr id="615427" name="Rectangle 3"/>
          <p:cNvSpPr>
            <a:spLocks noGrp="1" noChangeArrowheads="1"/>
          </p:cNvSpPr>
          <p:nvPr>
            <p:ph type="ctrTitle"/>
          </p:nvPr>
        </p:nvSpPr>
        <p:spPr>
          <a:xfrm>
            <a:off x="692150" y="3651250"/>
            <a:ext cx="7737475" cy="1143000"/>
          </a:xfrm>
        </p:spPr>
        <p:txBody>
          <a:bodyPr/>
          <a:lstStyle>
            <a:lvl1pPr algn="ctr">
              <a:defRPr/>
            </a:lvl1pPr>
          </a:lstStyle>
          <a:p>
            <a:pPr lvl="0"/>
            <a:r>
              <a:rPr lang="en-US" noProof="0" smtClean="0"/>
              <a:t>Click to edit Master title style</a:t>
            </a:r>
            <a:endParaRPr lang="sv-SE" noProof="0" smtClean="0"/>
          </a:p>
        </p:txBody>
      </p:sp>
    </p:spTree>
    <p:extLst>
      <p:ext uri="{BB962C8B-B14F-4D97-AF65-F5344CB8AC3E}">
        <p14:creationId xmlns:p14="http://schemas.microsoft.com/office/powerpoint/2010/main" val="202206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21"/>
          <p:cNvSpPr>
            <a:spLocks noGrp="1" noChangeArrowheads="1"/>
          </p:cNvSpPr>
          <p:nvPr>
            <p:ph type="sldNum" sz="quarter" idx="11"/>
          </p:nvPr>
        </p:nvSpPr>
        <p:spPr>
          <a:ln/>
        </p:spPr>
        <p:txBody>
          <a:bodyPr/>
          <a:lstStyle>
            <a:lvl1pPr>
              <a:defRPr/>
            </a:lvl1pPr>
          </a:lstStyle>
          <a:p>
            <a:pPr>
              <a:defRPr/>
            </a:pPr>
            <a:fld id="{CD541780-49F0-4330-A3EE-D118703ADF51}" type="slidenum">
              <a:rPr lang="sv-SE"/>
              <a:pPr>
                <a:defRPr/>
              </a:pPr>
              <a:t>‹#›</a:t>
            </a:fld>
            <a:endParaRPr lang="sv-SE"/>
          </a:p>
        </p:txBody>
      </p:sp>
      <p:sp>
        <p:nvSpPr>
          <p:cNvPr id="6"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67770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444500"/>
            <a:ext cx="2097087" cy="53308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19088" y="444500"/>
            <a:ext cx="6143625" cy="5330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21"/>
          <p:cNvSpPr>
            <a:spLocks noGrp="1" noChangeArrowheads="1"/>
          </p:cNvSpPr>
          <p:nvPr>
            <p:ph type="sldNum" sz="quarter" idx="11"/>
          </p:nvPr>
        </p:nvSpPr>
        <p:spPr>
          <a:ln/>
        </p:spPr>
        <p:txBody>
          <a:bodyPr/>
          <a:lstStyle>
            <a:lvl1pPr>
              <a:defRPr/>
            </a:lvl1pPr>
          </a:lstStyle>
          <a:p>
            <a:pPr>
              <a:defRPr/>
            </a:pPr>
            <a:fld id="{B90B37BF-4381-4B4B-B190-0DADAB2D6D28}" type="slidenum">
              <a:rPr lang="sv-SE"/>
              <a:pPr>
                <a:defRPr/>
              </a:pPr>
              <a:t>‹#›</a:t>
            </a:fld>
            <a:endParaRPr lang="sv-SE"/>
          </a:p>
        </p:txBody>
      </p:sp>
      <p:sp>
        <p:nvSpPr>
          <p:cNvPr id="6"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8622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Volvo_SCREEN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213" y="846138"/>
            <a:ext cx="29368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570" name="Rectangle 2"/>
          <p:cNvSpPr>
            <a:spLocks noGrp="1" noChangeArrowheads="1"/>
          </p:cNvSpPr>
          <p:nvPr>
            <p:ph type="subTitle" idx="1"/>
          </p:nvPr>
        </p:nvSpPr>
        <p:spPr>
          <a:xfrm>
            <a:off x="1360488" y="5019675"/>
            <a:ext cx="6400800" cy="1752600"/>
          </a:xfrm>
        </p:spPr>
        <p:txBody>
          <a:bodyPr/>
          <a:lstStyle>
            <a:lvl1pPr marL="0" indent="0" algn="ctr">
              <a:buFont typeface="Symbol" pitchFamily="18" charset="2"/>
              <a:buNone/>
              <a:defRPr sz="2400"/>
            </a:lvl1pPr>
          </a:lstStyle>
          <a:p>
            <a:pPr lvl="0"/>
            <a:r>
              <a:rPr lang="en-US" noProof="0" smtClean="0"/>
              <a:t>Click to edit Master subtitle style</a:t>
            </a:r>
          </a:p>
        </p:txBody>
      </p:sp>
      <p:sp>
        <p:nvSpPr>
          <p:cNvPr id="621571" name="Rectangle 3"/>
          <p:cNvSpPr>
            <a:spLocks noGrp="1" noChangeArrowheads="1"/>
          </p:cNvSpPr>
          <p:nvPr>
            <p:ph type="ctrTitle"/>
          </p:nvPr>
        </p:nvSpPr>
        <p:spPr>
          <a:xfrm>
            <a:off x="692150" y="3651250"/>
            <a:ext cx="7737475" cy="1143000"/>
          </a:xfrm>
        </p:spPr>
        <p:txBody>
          <a:bodyPr/>
          <a:lstStyle>
            <a:lvl1pPr algn="ctr">
              <a:defRPr/>
            </a:lvl1pPr>
          </a:lstStyle>
          <a:p>
            <a:pPr lvl="0"/>
            <a:r>
              <a:rPr lang="en-US" noProof="0" smtClean="0"/>
              <a:t>Click to edit Master title style</a:t>
            </a:r>
            <a:endParaRPr lang="sv-SE" noProof="0" smtClean="0"/>
          </a:p>
        </p:txBody>
      </p:sp>
    </p:spTree>
    <p:extLst>
      <p:ext uri="{BB962C8B-B14F-4D97-AF65-F5344CB8AC3E}">
        <p14:creationId xmlns:p14="http://schemas.microsoft.com/office/powerpoint/2010/main" val="135008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F2895A84-924D-4786-B40B-AE7A3ABE69C2}"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2167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13BBB939-130F-471A-8FB2-937F21F72DC2}"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348321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222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2846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9D7A43F6-B9FB-4DD7-B1F9-81313FC081FB}"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66422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8" name="Rectangle 19"/>
          <p:cNvSpPr>
            <a:spLocks noGrp="1" noChangeArrowheads="1"/>
          </p:cNvSpPr>
          <p:nvPr>
            <p:ph type="sldNum" sz="quarter" idx="11"/>
          </p:nvPr>
        </p:nvSpPr>
        <p:spPr>
          <a:ln/>
        </p:spPr>
        <p:txBody>
          <a:bodyPr/>
          <a:lstStyle>
            <a:lvl1pPr>
              <a:defRPr/>
            </a:lvl1pPr>
          </a:lstStyle>
          <a:p>
            <a:pPr>
              <a:defRPr/>
            </a:pPr>
            <a:fld id="{D7D7AEE6-97F0-4AE7-AD21-C70F56A5B657}" type="slidenum">
              <a:rPr lang="sv-SE"/>
              <a:pPr>
                <a:defRPr/>
              </a:pPr>
              <a:t>‹#›</a:t>
            </a:fld>
            <a:endParaRPr lang="sv-SE"/>
          </a:p>
        </p:txBody>
      </p:sp>
      <p:sp>
        <p:nvSpPr>
          <p:cNvPr id="9"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69975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4" name="Rectangle 19"/>
          <p:cNvSpPr>
            <a:spLocks noGrp="1" noChangeArrowheads="1"/>
          </p:cNvSpPr>
          <p:nvPr>
            <p:ph type="sldNum" sz="quarter" idx="11"/>
          </p:nvPr>
        </p:nvSpPr>
        <p:spPr>
          <a:ln/>
        </p:spPr>
        <p:txBody>
          <a:bodyPr/>
          <a:lstStyle>
            <a:lvl1pPr>
              <a:defRPr/>
            </a:lvl1pPr>
          </a:lstStyle>
          <a:p>
            <a:pPr>
              <a:defRPr/>
            </a:pPr>
            <a:fld id="{D98F6310-A066-49B1-A297-56BF12D3DC78}" type="slidenum">
              <a:rPr lang="sv-SE"/>
              <a:pPr>
                <a:defRPr/>
              </a:pPr>
              <a:t>‹#›</a:t>
            </a:fld>
            <a:endParaRPr lang="sv-SE"/>
          </a:p>
        </p:txBody>
      </p:sp>
      <p:sp>
        <p:nvSpPr>
          <p:cNvPr id="5"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959507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3" name="Rectangle 19"/>
          <p:cNvSpPr>
            <a:spLocks noGrp="1" noChangeArrowheads="1"/>
          </p:cNvSpPr>
          <p:nvPr>
            <p:ph type="sldNum" sz="quarter" idx="11"/>
          </p:nvPr>
        </p:nvSpPr>
        <p:spPr>
          <a:ln/>
        </p:spPr>
        <p:txBody>
          <a:bodyPr/>
          <a:lstStyle>
            <a:lvl1pPr>
              <a:defRPr/>
            </a:lvl1pPr>
          </a:lstStyle>
          <a:p>
            <a:pPr>
              <a:defRPr/>
            </a:pPr>
            <a:fld id="{D1278C3A-8B7A-45AC-88A5-C86E922509F3}" type="slidenum">
              <a:rPr lang="sv-SE"/>
              <a:pPr>
                <a:defRPr/>
              </a:pPr>
              <a:t>‹#›</a:t>
            </a:fld>
            <a:endParaRPr lang="sv-SE"/>
          </a:p>
        </p:txBody>
      </p:sp>
      <p:sp>
        <p:nvSpPr>
          <p:cNvPr id="4"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07032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4DBB033E-F699-45EF-9944-FF99B32FE6A3}"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03292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21"/>
          <p:cNvSpPr>
            <a:spLocks noGrp="1" noChangeArrowheads="1"/>
          </p:cNvSpPr>
          <p:nvPr>
            <p:ph type="sldNum" sz="quarter" idx="11"/>
          </p:nvPr>
        </p:nvSpPr>
        <p:spPr>
          <a:ln/>
        </p:spPr>
        <p:txBody>
          <a:bodyPr/>
          <a:lstStyle>
            <a:lvl1pPr>
              <a:defRPr/>
            </a:lvl1pPr>
          </a:lstStyle>
          <a:p>
            <a:pPr>
              <a:defRPr/>
            </a:pPr>
            <a:fld id="{6208C266-55C2-42B1-8E7D-623FF16367D1}" type="slidenum">
              <a:rPr lang="sv-SE"/>
              <a:pPr>
                <a:defRPr/>
              </a:pPr>
              <a:t>‹#›</a:t>
            </a:fld>
            <a:endParaRPr lang="sv-SE"/>
          </a:p>
        </p:txBody>
      </p:sp>
      <p:sp>
        <p:nvSpPr>
          <p:cNvPr id="6"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966227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D5A9A16F-D693-408F-8F03-6B892051A075}"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027169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C0BCCDBC-7FE6-468D-83F3-66677B346518}"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4289729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1563" y="444500"/>
            <a:ext cx="1943100" cy="53308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19088" y="444500"/>
            <a:ext cx="5680075" cy="5330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8F9F771C-3ECF-4478-B255-01E889CDBA87}"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19397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Volvo_SCREEN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213" y="846138"/>
            <a:ext cx="29368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66" name="Rectangle 2"/>
          <p:cNvSpPr>
            <a:spLocks noGrp="1" noChangeArrowheads="1"/>
          </p:cNvSpPr>
          <p:nvPr>
            <p:ph type="subTitle" idx="1"/>
          </p:nvPr>
        </p:nvSpPr>
        <p:spPr>
          <a:xfrm>
            <a:off x="1360488" y="5019675"/>
            <a:ext cx="6400800" cy="1752600"/>
          </a:xfrm>
        </p:spPr>
        <p:txBody>
          <a:bodyPr/>
          <a:lstStyle>
            <a:lvl1pPr marL="0" indent="0" algn="ctr">
              <a:buFont typeface="Symbol" pitchFamily="18" charset="2"/>
              <a:buNone/>
              <a:defRPr sz="2400"/>
            </a:lvl1pPr>
          </a:lstStyle>
          <a:p>
            <a:pPr lvl="0"/>
            <a:r>
              <a:rPr lang="en-US" noProof="0" smtClean="0"/>
              <a:t>Click to edit Master subtitle style</a:t>
            </a:r>
          </a:p>
        </p:txBody>
      </p:sp>
      <p:sp>
        <p:nvSpPr>
          <p:cNvPr id="625667" name="Rectangle 3"/>
          <p:cNvSpPr>
            <a:spLocks noGrp="1" noChangeArrowheads="1"/>
          </p:cNvSpPr>
          <p:nvPr>
            <p:ph type="ctrTitle"/>
          </p:nvPr>
        </p:nvSpPr>
        <p:spPr>
          <a:xfrm>
            <a:off x="692150" y="3651250"/>
            <a:ext cx="7737475" cy="1143000"/>
          </a:xfrm>
        </p:spPr>
        <p:txBody>
          <a:bodyPr/>
          <a:lstStyle>
            <a:lvl1pPr algn="ctr">
              <a:defRPr/>
            </a:lvl1pPr>
          </a:lstStyle>
          <a:p>
            <a:pPr lvl="0"/>
            <a:r>
              <a:rPr lang="en-US" noProof="0" smtClean="0"/>
              <a:t>Click to edit Master title style</a:t>
            </a:r>
            <a:endParaRPr lang="sv-SE" noProof="0" smtClean="0"/>
          </a:p>
        </p:txBody>
      </p:sp>
    </p:spTree>
    <p:extLst>
      <p:ext uri="{BB962C8B-B14F-4D97-AF65-F5344CB8AC3E}">
        <p14:creationId xmlns:p14="http://schemas.microsoft.com/office/powerpoint/2010/main" val="1317971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dirty="0" smtClean="0"/>
              <a:t>Volvo Buses Australia</a:t>
            </a:r>
            <a:endParaRPr lang="sv-SE" dirty="0"/>
          </a:p>
        </p:txBody>
      </p:sp>
      <p:sp>
        <p:nvSpPr>
          <p:cNvPr id="5" name="Rectangle 19"/>
          <p:cNvSpPr>
            <a:spLocks noGrp="1" noChangeArrowheads="1"/>
          </p:cNvSpPr>
          <p:nvPr>
            <p:ph type="sldNum" sz="quarter" idx="11"/>
          </p:nvPr>
        </p:nvSpPr>
        <p:spPr>
          <a:ln/>
        </p:spPr>
        <p:txBody>
          <a:bodyPr/>
          <a:lstStyle>
            <a:lvl1pPr>
              <a:defRPr/>
            </a:lvl1pPr>
          </a:lstStyle>
          <a:p>
            <a:pPr>
              <a:defRPr/>
            </a:pPr>
            <a:fld id="{27B5C93C-EFC5-4DF9-95D8-FB2332504370}"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dirty="0" smtClean="0"/>
              <a:t>23 Feb 2012</a:t>
            </a:r>
            <a:endParaRPr lang="sv-SE" dirty="0"/>
          </a:p>
        </p:txBody>
      </p:sp>
    </p:spTree>
    <p:extLst>
      <p:ext uri="{BB962C8B-B14F-4D97-AF65-F5344CB8AC3E}">
        <p14:creationId xmlns:p14="http://schemas.microsoft.com/office/powerpoint/2010/main" val="325943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82A658C5-3ACB-46B3-AF6A-EDB7F313FD98}"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561654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222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2846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103541AC-B358-4DC2-BEB9-BC646A06771C}"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4100123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8" name="Rectangle 19"/>
          <p:cNvSpPr>
            <a:spLocks noGrp="1" noChangeArrowheads="1"/>
          </p:cNvSpPr>
          <p:nvPr>
            <p:ph type="sldNum" sz="quarter" idx="11"/>
          </p:nvPr>
        </p:nvSpPr>
        <p:spPr>
          <a:ln/>
        </p:spPr>
        <p:txBody>
          <a:bodyPr/>
          <a:lstStyle>
            <a:lvl1pPr>
              <a:defRPr/>
            </a:lvl1pPr>
          </a:lstStyle>
          <a:p>
            <a:pPr>
              <a:defRPr/>
            </a:pPr>
            <a:fld id="{9CCDEF9A-C6A1-427C-A07C-6DBF78ACEDEB}" type="slidenum">
              <a:rPr lang="sv-SE"/>
              <a:pPr>
                <a:defRPr/>
              </a:pPr>
              <a:t>‹#›</a:t>
            </a:fld>
            <a:endParaRPr lang="sv-SE"/>
          </a:p>
        </p:txBody>
      </p:sp>
      <p:sp>
        <p:nvSpPr>
          <p:cNvPr id="9"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393275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4" name="Rectangle 19"/>
          <p:cNvSpPr>
            <a:spLocks noGrp="1" noChangeArrowheads="1"/>
          </p:cNvSpPr>
          <p:nvPr>
            <p:ph type="sldNum" sz="quarter" idx="11"/>
          </p:nvPr>
        </p:nvSpPr>
        <p:spPr>
          <a:ln/>
        </p:spPr>
        <p:txBody>
          <a:bodyPr/>
          <a:lstStyle>
            <a:lvl1pPr>
              <a:defRPr/>
            </a:lvl1pPr>
          </a:lstStyle>
          <a:p>
            <a:pPr>
              <a:defRPr/>
            </a:pPr>
            <a:fld id="{1186DD11-DF29-4162-9105-3FEAFC12DE57}" type="slidenum">
              <a:rPr lang="sv-SE"/>
              <a:pPr>
                <a:defRPr/>
              </a:pPr>
              <a:t>‹#›</a:t>
            </a:fld>
            <a:endParaRPr lang="sv-SE"/>
          </a:p>
        </p:txBody>
      </p:sp>
      <p:sp>
        <p:nvSpPr>
          <p:cNvPr id="5"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577672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3" name="Rectangle 19"/>
          <p:cNvSpPr>
            <a:spLocks noGrp="1" noChangeArrowheads="1"/>
          </p:cNvSpPr>
          <p:nvPr>
            <p:ph type="sldNum" sz="quarter" idx="11"/>
          </p:nvPr>
        </p:nvSpPr>
        <p:spPr>
          <a:ln/>
        </p:spPr>
        <p:txBody>
          <a:bodyPr/>
          <a:lstStyle>
            <a:lvl1pPr>
              <a:defRPr/>
            </a:lvl1pPr>
          </a:lstStyle>
          <a:p>
            <a:pPr>
              <a:defRPr/>
            </a:pPr>
            <a:fld id="{091D1505-C87B-4BB2-B50F-2CEA20CCFB5C}" type="slidenum">
              <a:rPr lang="sv-SE"/>
              <a:pPr>
                <a:defRPr/>
              </a:pPr>
              <a:t>‹#›</a:t>
            </a:fld>
            <a:endParaRPr lang="sv-SE"/>
          </a:p>
        </p:txBody>
      </p:sp>
      <p:sp>
        <p:nvSpPr>
          <p:cNvPr id="4"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29171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21"/>
          <p:cNvSpPr>
            <a:spLocks noGrp="1" noChangeArrowheads="1"/>
          </p:cNvSpPr>
          <p:nvPr>
            <p:ph type="sldNum" sz="quarter" idx="11"/>
          </p:nvPr>
        </p:nvSpPr>
        <p:spPr>
          <a:ln/>
        </p:spPr>
        <p:txBody>
          <a:bodyPr/>
          <a:lstStyle>
            <a:lvl1pPr>
              <a:defRPr/>
            </a:lvl1pPr>
          </a:lstStyle>
          <a:p>
            <a:pPr>
              <a:defRPr/>
            </a:pPr>
            <a:fld id="{AE5DF0E2-CB90-4D64-B64F-3D2B00C9CB20}" type="slidenum">
              <a:rPr lang="sv-SE"/>
              <a:pPr>
                <a:defRPr/>
              </a:pPr>
              <a:t>‹#›</a:t>
            </a:fld>
            <a:endParaRPr lang="sv-SE"/>
          </a:p>
        </p:txBody>
      </p:sp>
      <p:sp>
        <p:nvSpPr>
          <p:cNvPr id="6"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810259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72B15DBE-D05A-443A-9169-353BD2DCB6B3}"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58744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0DE3C393-F69F-47E2-AC3C-8FF48FA825C4}"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525920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A919638D-B77E-4B06-9989-AD6334E8F3DB}"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173485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1563" y="444500"/>
            <a:ext cx="1943100" cy="53308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19088" y="444500"/>
            <a:ext cx="5680075" cy="5330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B3338842-EC25-4E14-BF8C-92145DD4470B}"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993072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Volvo_SCREEN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213" y="846138"/>
            <a:ext cx="29368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9762" name="Rectangle 2"/>
          <p:cNvSpPr>
            <a:spLocks noGrp="1" noChangeArrowheads="1"/>
          </p:cNvSpPr>
          <p:nvPr>
            <p:ph type="subTitle" idx="1"/>
          </p:nvPr>
        </p:nvSpPr>
        <p:spPr>
          <a:xfrm>
            <a:off x="1360488" y="5019675"/>
            <a:ext cx="6400800" cy="1752600"/>
          </a:xfrm>
        </p:spPr>
        <p:txBody>
          <a:bodyPr/>
          <a:lstStyle>
            <a:lvl1pPr marL="0" indent="0" algn="ctr">
              <a:buFont typeface="Symbol" pitchFamily="18" charset="2"/>
              <a:buNone/>
              <a:defRPr sz="2400"/>
            </a:lvl1pPr>
          </a:lstStyle>
          <a:p>
            <a:pPr lvl="0"/>
            <a:r>
              <a:rPr lang="en-US" noProof="0" smtClean="0"/>
              <a:t>Click to edit Master subtitle style</a:t>
            </a:r>
          </a:p>
        </p:txBody>
      </p:sp>
      <p:sp>
        <p:nvSpPr>
          <p:cNvPr id="629763" name="Rectangle 3"/>
          <p:cNvSpPr>
            <a:spLocks noGrp="1" noChangeArrowheads="1"/>
          </p:cNvSpPr>
          <p:nvPr>
            <p:ph type="ctrTitle"/>
          </p:nvPr>
        </p:nvSpPr>
        <p:spPr>
          <a:xfrm>
            <a:off x="692150" y="3651250"/>
            <a:ext cx="7737475" cy="1143000"/>
          </a:xfrm>
        </p:spPr>
        <p:txBody>
          <a:bodyPr/>
          <a:lstStyle>
            <a:lvl1pPr algn="ctr">
              <a:defRPr/>
            </a:lvl1pPr>
          </a:lstStyle>
          <a:p>
            <a:pPr lvl="0"/>
            <a:r>
              <a:rPr lang="en-US" noProof="0" smtClean="0"/>
              <a:t>Click to edit Master title style</a:t>
            </a:r>
            <a:endParaRPr lang="sv-SE" noProof="0" smtClean="0"/>
          </a:p>
        </p:txBody>
      </p:sp>
    </p:spTree>
    <p:extLst>
      <p:ext uri="{BB962C8B-B14F-4D97-AF65-F5344CB8AC3E}">
        <p14:creationId xmlns:p14="http://schemas.microsoft.com/office/powerpoint/2010/main" val="1766455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D2186D3E-2F76-4A11-86D1-E22AD044FAB3}"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420615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4021C6CF-583F-4EB1-844A-6BF97ABAC7DC}"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618978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222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2846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08C49230-1620-4D3F-818D-F97D8328C87C}"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722612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8" name="Rectangle 19"/>
          <p:cNvSpPr>
            <a:spLocks noGrp="1" noChangeArrowheads="1"/>
          </p:cNvSpPr>
          <p:nvPr>
            <p:ph type="sldNum" sz="quarter" idx="11"/>
          </p:nvPr>
        </p:nvSpPr>
        <p:spPr>
          <a:ln/>
        </p:spPr>
        <p:txBody>
          <a:bodyPr/>
          <a:lstStyle>
            <a:lvl1pPr>
              <a:defRPr/>
            </a:lvl1pPr>
          </a:lstStyle>
          <a:p>
            <a:pPr>
              <a:defRPr/>
            </a:pPr>
            <a:fld id="{F4E0002C-DD5A-4B14-958A-548817CE4F55}" type="slidenum">
              <a:rPr lang="sv-SE"/>
              <a:pPr>
                <a:defRPr/>
              </a:pPr>
              <a:t>‹#›</a:t>
            </a:fld>
            <a:endParaRPr lang="sv-SE"/>
          </a:p>
        </p:txBody>
      </p:sp>
      <p:sp>
        <p:nvSpPr>
          <p:cNvPr id="9"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295298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4" name="Rectangle 19"/>
          <p:cNvSpPr>
            <a:spLocks noGrp="1" noChangeArrowheads="1"/>
          </p:cNvSpPr>
          <p:nvPr>
            <p:ph type="sldNum" sz="quarter" idx="11"/>
          </p:nvPr>
        </p:nvSpPr>
        <p:spPr>
          <a:ln/>
        </p:spPr>
        <p:txBody>
          <a:bodyPr/>
          <a:lstStyle>
            <a:lvl1pPr>
              <a:defRPr/>
            </a:lvl1pPr>
          </a:lstStyle>
          <a:p>
            <a:pPr>
              <a:defRPr/>
            </a:pPr>
            <a:fld id="{9CBA4629-47EB-4D5F-BAE0-CF34B2B7AEE6}" type="slidenum">
              <a:rPr lang="sv-SE"/>
              <a:pPr>
                <a:defRPr/>
              </a:pPr>
              <a:t>‹#›</a:t>
            </a:fld>
            <a:endParaRPr lang="sv-SE"/>
          </a:p>
        </p:txBody>
      </p:sp>
      <p:sp>
        <p:nvSpPr>
          <p:cNvPr id="5"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41760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222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2846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21"/>
          <p:cNvSpPr>
            <a:spLocks noGrp="1" noChangeArrowheads="1"/>
          </p:cNvSpPr>
          <p:nvPr>
            <p:ph type="sldNum" sz="quarter" idx="11"/>
          </p:nvPr>
        </p:nvSpPr>
        <p:spPr>
          <a:ln/>
        </p:spPr>
        <p:txBody>
          <a:bodyPr/>
          <a:lstStyle>
            <a:lvl1pPr>
              <a:defRPr/>
            </a:lvl1pPr>
          </a:lstStyle>
          <a:p>
            <a:pPr>
              <a:defRPr/>
            </a:pPr>
            <a:fld id="{6CF2BE76-1360-4BAE-8844-1F699BC78122}" type="slidenum">
              <a:rPr lang="sv-SE"/>
              <a:pPr>
                <a:defRPr/>
              </a:pPr>
              <a:t>‹#›</a:t>
            </a:fld>
            <a:endParaRPr lang="sv-SE"/>
          </a:p>
        </p:txBody>
      </p:sp>
      <p:sp>
        <p:nvSpPr>
          <p:cNvPr id="7"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5964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3" name="Rectangle 19"/>
          <p:cNvSpPr>
            <a:spLocks noGrp="1" noChangeArrowheads="1"/>
          </p:cNvSpPr>
          <p:nvPr>
            <p:ph type="sldNum" sz="quarter" idx="11"/>
          </p:nvPr>
        </p:nvSpPr>
        <p:spPr>
          <a:ln/>
        </p:spPr>
        <p:txBody>
          <a:bodyPr/>
          <a:lstStyle>
            <a:lvl1pPr>
              <a:defRPr/>
            </a:lvl1pPr>
          </a:lstStyle>
          <a:p>
            <a:pPr>
              <a:defRPr/>
            </a:pPr>
            <a:fld id="{99F54F07-AD36-4811-BAD2-4B56DF75BFFA}" type="slidenum">
              <a:rPr lang="sv-SE"/>
              <a:pPr>
                <a:defRPr/>
              </a:pPr>
              <a:t>‹#›</a:t>
            </a:fld>
            <a:endParaRPr lang="sv-SE"/>
          </a:p>
        </p:txBody>
      </p:sp>
      <p:sp>
        <p:nvSpPr>
          <p:cNvPr id="4"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501838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0C24C24A-2D12-4981-AFF2-195F6AB5554B}"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569000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5B7731DB-D588-4E5E-8CFC-0A1F87AD65F5}"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788795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92A7A8EC-A3B1-4C8C-8BC4-6C937E9F465F}"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07195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1563" y="444500"/>
            <a:ext cx="1943100" cy="53308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19088" y="444500"/>
            <a:ext cx="5680075" cy="5330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53218CEA-5885-4A42-BEE9-237620C9986F}"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731820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Volvo_SCREEN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213" y="846138"/>
            <a:ext cx="29368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3858" name="Rectangle 2"/>
          <p:cNvSpPr>
            <a:spLocks noGrp="1" noChangeArrowheads="1"/>
          </p:cNvSpPr>
          <p:nvPr>
            <p:ph type="subTitle" idx="1"/>
          </p:nvPr>
        </p:nvSpPr>
        <p:spPr>
          <a:xfrm>
            <a:off x="1360488" y="5019675"/>
            <a:ext cx="6400800" cy="1752600"/>
          </a:xfrm>
        </p:spPr>
        <p:txBody>
          <a:bodyPr/>
          <a:lstStyle>
            <a:lvl1pPr marL="0" indent="0" algn="ctr">
              <a:buFont typeface="Symbol" pitchFamily="18" charset="2"/>
              <a:buNone/>
              <a:defRPr sz="2400"/>
            </a:lvl1pPr>
          </a:lstStyle>
          <a:p>
            <a:pPr lvl="0"/>
            <a:r>
              <a:rPr lang="en-US" noProof="0" smtClean="0"/>
              <a:t>Click to edit Master subtitle style</a:t>
            </a:r>
          </a:p>
        </p:txBody>
      </p:sp>
      <p:sp>
        <p:nvSpPr>
          <p:cNvPr id="633859" name="Rectangle 3"/>
          <p:cNvSpPr>
            <a:spLocks noGrp="1" noChangeArrowheads="1"/>
          </p:cNvSpPr>
          <p:nvPr>
            <p:ph type="ctrTitle"/>
          </p:nvPr>
        </p:nvSpPr>
        <p:spPr>
          <a:xfrm>
            <a:off x="692150" y="3651250"/>
            <a:ext cx="7737475" cy="1143000"/>
          </a:xfrm>
        </p:spPr>
        <p:txBody>
          <a:bodyPr/>
          <a:lstStyle>
            <a:lvl1pPr algn="ctr">
              <a:defRPr/>
            </a:lvl1pPr>
          </a:lstStyle>
          <a:p>
            <a:pPr lvl="0"/>
            <a:r>
              <a:rPr lang="en-US" noProof="0" smtClean="0"/>
              <a:t>Click to edit Master title style</a:t>
            </a:r>
            <a:endParaRPr lang="sv-SE" noProof="0" smtClean="0"/>
          </a:p>
        </p:txBody>
      </p:sp>
    </p:spTree>
    <p:extLst>
      <p:ext uri="{BB962C8B-B14F-4D97-AF65-F5344CB8AC3E}">
        <p14:creationId xmlns:p14="http://schemas.microsoft.com/office/powerpoint/2010/main" val="310246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A4E52CA4-FD78-41AB-834A-68E803091957}"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595774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46E70733-E8AD-47BC-81BF-8248885F9362}"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981149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222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2846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A68401EE-80E6-43EF-BBFA-523F628924BB}"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423474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8" name="Rectangle 19"/>
          <p:cNvSpPr>
            <a:spLocks noGrp="1" noChangeArrowheads="1"/>
          </p:cNvSpPr>
          <p:nvPr>
            <p:ph type="sldNum" sz="quarter" idx="11"/>
          </p:nvPr>
        </p:nvSpPr>
        <p:spPr>
          <a:ln/>
        </p:spPr>
        <p:txBody>
          <a:bodyPr/>
          <a:lstStyle>
            <a:lvl1pPr>
              <a:defRPr/>
            </a:lvl1pPr>
          </a:lstStyle>
          <a:p>
            <a:pPr>
              <a:defRPr/>
            </a:pPr>
            <a:fld id="{B666C693-1998-4016-B15B-8C3150EC679D}" type="slidenum">
              <a:rPr lang="sv-SE"/>
              <a:pPr>
                <a:defRPr/>
              </a:pPr>
              <a:t>‹#›</a:t>
            </a:fld>
            <a:endParaRPr lang="sv-SE"/>
          </a:p>
        </p:txBody>
      </p:sp>
      <p:sp>
        <p:nvSpPr>
          <p:cNvPr id="9"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50196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8" name="Rectangle 21"/>
          <p:cNvSpPr>
            <a:spLocks noGrp="1" noChangeArrowheads="1"/>
          </p:cNvSpPr>
          <p:nvPr>
            <p:ph type="sldNum" sz="quarter" idx="11"/>
          </p:nvPr>
        </p:nvSpPr>
        <p:spPr>
          <a:ln/>
        </p:spPr>
        <p:txBody>
          <a:bodyPr/>
          <a:lstStyle>
            <a:lvl1pPr>
              <a:defRPr/>
            </a:lvl1pPr>
          </a:lstStyle>
          <a:p>
            <a:pPr>
              <a:defRPr/>
            </a:pPr>
            <a:fld id="{84CFCE72-546F-48B0-82C9-DA2026E200C9}" type="slidenum">
              <a:rPr lang="sv-SE"/>
              <a:pPr>
                <a:defRPr/>
              </a:pPr>
              <a:t>‹#›</a:t>
            </a:fld>
            <a:endParaRPr lang="sv-SE"/>
          </a:p>
        </p:txBody>
      </p:sp>
      <p:sp>
        <p:nvSpPr>
          <p:cNvPr id="9"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603805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4" name="Rectangle 19"/>
          <p:cNvSpPr>
            <a:spLocks noGrp="1" noChangeArrowheads="1"/>
          </p:cNvSpPr>
          <p:nvPr>
            <p:ph type="sldNum" sz="quarter" idx="11"/>
          </p:nvPr>
        </p:nvSpPr>
        <p:spPr>
          <a:ln/>
        </p:spPr>
        <p:txBody>
          <a:bodyPr/>
          <a:lstStyle>
            <a:lvl1pPr>
              <a:defRPr/>
            </a:lvl1pPr>
          </a:lstStyle>
          <a:p>
            <a:pPr>
              <a:defRPr/>
            </a:pPr>
            <a:fld id="{0017E7AF-3151-4D9E-AEAE-B474572B3EC7}" type="slidenum">
              <a:rPr lang="sv-SE"/>
              <a:pPr>
                <a:defRPr/>
              </a:pPr>
              <a:t>‹#›</a:t>
            </a:fld>
            <a:endParaRPr lang="sv-SE"/>
          </a:p>
        </p:txBody>
      </p:sp>
      <p:sp>
        <p:nvSpPr>
          <p:cNvPr id="5"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917300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3" name="Rectangle 19"/>
          <p:cNvSpPr>
            <a:spLocks noGrp="1" noChangeArrowheads="1"/>
          </p:cNvSpPr>
          <p:nvPr>
            <p:ph type="sldNum" sz="quarter" idx="11"/>
          </p:nvPr>
        </p:nvSpPr>
        <p:spPr>
          <a:ln/>
        </p:spPr>
        <p:txBody>
          <a:bodyPr/>
          <a:lstStyle>
            <a:lvl1pPr>
              <a:defRPr/>
            </a:lvl1pPr>
          </a:lstStyle>
          <a:p>
            <a:pPr>
              <a:defRPr/>
            </a:pPr>
            <a:fld id="{3B0737F7-1E19-4910-9AA7-0FBD5766D449}" type="slidenum">
              <a:rPr lang="sv-SE"/>
              <a:pPr>
                <a:defRPr/>
              </a:pPr>
              <a:t>‹#›</a:t>
            </a:fld>
            <a:endParaRPr lang="sv-SE"/>
          </a:p>
        </p:txBody>
      </p:sp>
      <p:sp>
        <p:nvSpPr>
          <p:cNvPr id="4"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849099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F985CA75-B754-4571-9D73-E4BA1E18D080}"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294573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9"/>
          <p:cNvSpPr>
            <a:spLocks noGrp="1" noChangeArrowheads="1"/>
          </p:cNvSpPr>
          <p:nvPr>
            <p:ph type="sldNum" sz="quarter" idx="11"/>
          </p:nvPr>
        </p:nvSpPr>
        <p:spPr>
          <a:ln/>
        </p:spPr>
        <p:txBody>
          <a:bodyPr/>
          <a:lstStyle>
            <a:lvl1pPr>
              <a:defRPr/>
            </a:lvl1pPr>
          </a:lstStyle>
          <a:p>
            <a:pPr>
              <a:defRPr/>
            </a:pPr>
            <a:fld id="{90D0DE22-F8CD-45D0-9756-08E1B3535C0D}" type="slidenum">
              <a:rPr lang="sv-SE"/>
              <a:pPr>
                <a:defRPr/>
              </a:pPr>
              <a:t>‹#›</a:t>
            </a:fld>
            <a:endParaRPr lang="sv-SE"/>
          </a:p>
        </p:txBody>
      </p:sp>
      <p:sp>
        <p:nvSpPr>
          <p:cNvPr id="7"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686667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CDE93C6E-43C1-4BE9-B9D2-A237CBF6B274}"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564781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1563" y="444500"/>
            <a:ext cx="1943100" cy="53308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19088" y="444500"/>
            <a:ext cx="5680075" cy="5330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8"/>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9"/>
          <p:cNvSpPr>
            <a:spLocks noGrp="1" noChangeArrowheads="1"/>
          </p:cNvSpPr>
          <p:nvPr>
            <p:ph type="sldNum" sz="quarter" idx="11"/>
          </p:nvPr>
        </p:nvSpPr>
        <p:spPr>
          <a:ln/>
        </p:spPr>
        <p:txBody>
          <a:bodyPr/>
          <a:lstStyle>
            <a:lvl1pPr>
              <a:defRPr/>
            </a:lvl1pPr>
          </a:lstStyle>
          <a:p>
            <a:pPr>
              <a:defRPr/>
            </a:pPr>
            <a:fld id="{22E62CC2-7794-482F-99A4-944ADB1AF06B}" type="slidenum">
              <a:rPr lang="sv-SE"/>
              <a:pPr>
                <a:defRPr/>
              </a:pPr>
              <a:t>‹#›</a:t>
            </a:fld>
            <a:endParaRPr lang="sv-SE"/>
          </a:p>
        </p:txBody>
      </p:sp>
      <p:sp>
        <p:nvSpPr>
          <p:cNvPr id="6" name="Rectangle 21"/>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535964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Volvo_SCREEN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213" y="846138"/>
            <a:ext cx="29368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3250" name="Rectangle 2"/>
          <p:cNvSpPr>
            <a:spLocks noGrp="1" noChangeArrowheads="1"/>
          </p:cNvSpPr>
          <p:nvPr>
            <p:ph type="subTitle" idx="1"/>
          </p:nvPr>
        </p:nvSpPr>
        <p:spPr>
          <a:xfrm>
            <a:off x="1360488" y="5019675"/>
            <a:ext cx="6400800" cy="1752600"/>
          </a:xfrm>
        </p:spPr>
        <p:txBody>
          <a:bodyPr/>
          <a:lstStyle>
            <a:lvl1pPr marL="0" indent="0" algn="ctr">
              <a:buFont typeface="Symbol" pitchFamily="18" charset="2"/>
              <a:buNone/>
              <a:defRPr sz="2400"/>
            </a:lvl1pPr>
          </a:lstStyle>
          <a:p>
            <a:pPr lvl="0"/>
            <a:r>
              <a:rPr lang="en-US" noProof="0" smtClean="0"/>
              <a:t>Click to edit Master subtitle style</a:t>
            </a:r>
          </a:p>
        </p:txBody>
      </p:sp>
      <p:sp>
        <p:nvSpPr>
          <p:cNvPr id="693251" name="Rectangle 3"/>
          <p:cNvSpPr>
            <a:spLocks noGrp="1" noChangeArrowheads="1"/>
          </p:cNvSpPr>
          <p:nvPr>
            <p:ph type="ctrTitle"/>
          </p:nvPr>
        </p:nvSpPr>
        <p:spPr>
          <a:xfrm>
            <a:off x="692150" y="3651250"/>
            <a:ext cx="7737475" cy="1143000"/>
          </a:xfrm>
        </p:spPr>
        <p:txBody>
          <a:bodyPr/>
          <a:lstStyle>
            <a:lvl1pPr algn="ctr">
              <a:defRPr/>
            </a:lvl1pPr>
          </a:lstStyle>
          <a:p>
            <a:pPr lvl="0"/>
            <a:r>
              <a:rPr lang="en-US" noProof="0" smtClean="0"/>
              <a:t>Click to edit Master title style</a:t>
            </a:r>
            <a:endParaRPr lang="sv-SE" noProof="0" smtClean="0"/>
          </a:p>
        </p:txBody>
      </p:sp>
    </p:spTree>
    <p:extLst>
      <p:ext uri="{BB962C8B-B14F-4D97-AF65-F5344CB8AC3E}">
        <p14:creationId xmlns:p14="http://schemas.microsoft.com/office/powerpoint/2010/main" val="3523043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0"/>
          <p:cNvSpPr>
            <a:spLocks noGrp="1" noChangeArrowheads="1"/>
          </p:cNvSpPr>
          <p:nvPr>
            <p:ph type="sldNum" sz="quarter" idx="11"/>
          </p:nvPr>
        </p:nvSpPr>
        <p:spPr>
          <a:ln/>
        </p:spPr>
        <p:txBody>
          <a:bodyPr/>
          <a:lstStyle>
            <a:lvl1pPr>
              <a:defRPr/>
            </a:lvl1pPr>
          </a:lstStyle>
          <a:p>
            <a:pPr>
              <a:defRPr/>
            </a:pPr>
            <a:fld id="{657A7DDB-EFAC-4772-B1C2-9B995DEE9918}" type="slidenum">
              <a:rPr lang="sv-SE"/>
              <a:pPr>
                <a:defRPr/>
              </a:pPr>
              <a:t>‹#›</a:t>
            </a:fld>
            <a:endParaRPr lang="sv-SE"/>
          </a:p>
        </p:txBody>
      </p:sp>
      <p:sp>
        <p:nvSpPr>
          <p:cNvPr id="6"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958024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0"/>
          <p:cNvSpPr>
            <a:spLocks noGrp="1" noChangeArrowheads="1"/>
          </p:cNvSpPr>
          <p:nvPr>
            <p:ph type="sldNum" sz="quarter" idx="11"/>
          </p:nvPr>
        </p:nvSpPr>
        <p:spPr>
          <a:ln/>
        </p:spPr>
        <p:txBody>
          <a:bodyPr/>
          <a:lstStyle>
            <a:lvl1pPr>
              <a:defRPr/>
            </a:lvl1pPr>
          </a:lstStyle>
          <a:p>
            <a:pPr>
              <a:defRPr/>
            </a:pPr>
            <a:fld id="{326FBB0E-8674-4A2D-B9BC-F6F9DE5C6FDD}" type="slidenum">
              <a:rPr lang="sv-SE"/>
              <a:pPr>
                <a:defRPr/>
              </a:pPr>
              <a:t>‹#›</a:t>
            </a:fld>
            <a:endParaRPr lang="sv-SE"/>
          </a:p>
        </p:txBody>
      </p:sp>
      <p:sp>
        <p:nvSpPr>
          <p:cNvPr id="6"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938024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222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2846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0"/>
          <p:cNvSpPr>
            <a:spLocks noGrp="1" noChangeArrowheads="1"/>
          </p:cNvSpPr>
          <p:nvPr>
            <p:ph type="sldNum" sz="quarter" idx="11"/>
          </p:nvPr>
        </p:nvSpPr>
        <p:spPr>
          <a:ln/>
        </p:spPr>
        <p:txBody>
          <a:bodyPr/>
          <a:lstStyle>
            <a:lvl1pPr>
              <a:defRPr/>
            </a:lvl1pPr>
          </a:lstStyle>
          <a:p>
            <a:pPr>
              <a:defRPr/>
            </a:pPr>
            <a:fld id="{4EE97EA8-F486-433D-99BD-68A7FE8FC76C}" type="slidenum">
              <a:rPr lang="sv-SE"/>
              <a:pPr>
                <a:defRPr/>
              </a:pPr>
              <a:t>‹#›</a:t>
            </a:fld>
            <a:endParaRPr lang="sv-SE"/>
          </a:p>
        </p:txBody>
      </p:sp>
      <p:sp>
        <p:nvSpPr>
          <p:cNvPr id="7"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2805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4" name="Rectangle 21"/>
          <p:cNvSpPr>
            <a:spLocks noGrp="1" noChangeArrowheads="1"/>
          </p:cNvSpPr>
          <p:nvPr>
            <p:ph type="sldNum" sz="quarter" idx="11"/>
          </p:nvPr>
        </p:nvSpPr>
        <p:spPr>
          <a:ln/>
        </p:spPr>
        <p:txBody>
          <a:bodyPr/>
          <a:lstStyle>
            <a:lvl1pPr>
              <a:defRPr/>
            </a:lvl1pPr>
          </a:lstStyle>
          <a:p>
            <a:pPr>
              <a:defRPr/>
            </a:pPr>
            <a:fld id="{B7D694A5-40BB-4D77-A2A0-D60D94153950}" type="slidenum">
              <a:rPr lang="sv-SE"/>
              <a:pPr>
                <a:defRPr/>
              </a:pPr>
              <a:t>‹#›</a:t>
            </a:fld>
            <a:endParaRPr lang="sv-SE"/>
          </a:p>
        </p:txBody>
      </p:sp>
      <p:sp>
        <p:nvSpPr>
          <p:cNvPr id="5"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1575779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8" name="Rectangle 10"/>
          <p:cNvSpPr>
            <a:spLocks noGrp="1" noChangeArrowheads="1"/>
          </p:cNvSpPr>
          <p:nvPr>
            <p:ph type="sldNum" sz="quarter" idx="11"/>
          </p:nvPr>
        </p:nvSpPr>
        <p:spPr>
          <a:ln/>
        </p:spPr>
        <p:txBody>
          <a:bodyPr/>
          <a:lstStyle>
            <a:lvl1pPr>
              <a:defRPr/>
            </a:lvl1pPr>
          </a:lstStyle>
          <a:p>
            <a:pPr>
              <a:defRPr/>
            </a:pPr>
            <a:fld id="{38705EB1-B7CC-4FD4-B397-95EAA2C74A58}" type="slidenum">
              <a:rPr lang="sv-SE"/>
              <a:pPr>
                <a:defRPr/>
              </a:pPr>
              <a:t>‹#›</a:t>
            </a:fld>
            <a:endParaRPr lang="sv-SE"/>
          </a:p>
        </p:txBody>
      </p:sp>
      <p:sp>
        <p:nvSpPr>
          <p:cNvPr id="9"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465941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4" name="Rectangle 10"/>
          <p:cNvSpPr>
            <a:spLocks noGrp="1" noChangeArrowheads="1"/>
          </p:cNvSpPr>
          <p:nvPr>
            <p:ph type="sldNum" sz="quarter" idx="11"/>
          </p:nvPr>
        </p:nvSpPr>
        <p:spPr>
          <a:ln/>
        </p:spPr>
        <p:txBody>
          <a:bodyPr/>
          <a:lstStyle>
            <a:lvl1pPr>
              <a:defRPr/>
            </a:lvl1pPr>
          </a:lstStyle>
          <a:p>
            <a:pPr>
              <a:defRPr/>
            </a:pPr>
            <a:fld id="{B14592EA-606D-4EED-977A-1EB120794849}" type="slidenum">
              <a:rPr lang="sv-SE"/>
              <a:pPr>
                <a:defRPr/>
              </a:pPr>
              <a:t>‹#›</a:t>
            </a:fld>
            <a:endParaRPr lang="sv-SE"/>
          </a:p>
        </p:txBody>
      </p:sp>
      <p:sp>
        <p:nvSpPr>
          <p:cNvPr id="5"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243141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3" name="Rectangle 10"/>
          <p:cNvSpPr>
            <a:spLocks noGrp="1" noChangeArrowheads="1"/>
          </p:cNvSpPr>
          <p:nvPr>
            <p:ph type="sldNum" sz="quarter" idx="11"/>
          </p:nvPr>
        </p:nvSpPr>
        <p:spPr>
          <a:ln/>
        </p:spPr>
        <p:txBody>
          <a:bodyPr/>
          <a:lstStyle>
            <a:lvl1pPr>
              <a:defRPr/>
            </a:lvl1pPr>
          </a:lstStyle>
          <a:p>
            <a:pPr>
              <a:defRPr/>
            </a:pPr>
            <a:fld id="{AF2455EF-9CC6-4871-843D-335C1CDF0A6E}" type="slidenum">
              <a:rPr lang="sv-SE"/>
              <a:pPr>
                <a:defRPr/>
              </a:pPr>
              <a:t>‹#›</a:t>
            </a:fld>
            <a:endParaRPr lang="sv-SE"/>
          </a:p>
        </p:txBody>
      </p:sp>
      <p:sp>
        <p:nvSpPr>
          <p:cNvPr id="4"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966753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0"/>
          <p:cNvSpPr>
            <a:spLocks noGrp="1" noChangeArrowheads="1"/>
          </p:cNvSpPr>
          <p:nvPr>
            <p:ph type="sldNum" sz="quarter" idx="11"/>
          </p:nvPr>
        </p:nvSpPr>
        <p:spPr>
          <a:ln/>
        </p:spPr>
        <p:txBody>
          <a:bodyPr/>
          <a:lstStyle>
            <a:lvl1pPr>
              <a:defRPr/>
            </a:lvl1pPr>
          </a:lstStyle>
          <a:p>
            <a:pPr>
              <a:defRPr/>
            </a:pPr>
            <a:fld id="{A97F561B-B9CA-48AB-8E2E-507B55D6D351}" type="slidenum">
              <a:rPr lang="sv-SE"/>
              <a:pPr>
                <a:defRPr/>
              </a:pPr>
              <a:t>‹#›</a:t>
            </a:fld>
            <a:endParaRPr lang="sv-SE"/>
          </a:p>
        </p:txBody>
      </p:sp>
      <p:sp>
        <p:nvSpPr>
          <p:cNvPr id="7"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2186558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10"/>
          <p:cNvSpPr>
            <a:spLocks noGrp="1" noChangeArrowheads="1"/>
          </p:cNvSpPr>
          <p:nvPr>
            <p:ph type="sldNum" sz="quarter" idx="11"/>
          </p:nvPr>
        </p:nvSpPr>
        <p:spPr>
          <a:ln/>
        </p:spPr>
        <p:txBody>
          <a:bodyPr/>
          <a:lstStyle>
            <a:lvl1pPr>
              <a:defRPr/>
            </a:lvl1pPr>
          </a:lstStyle>
          <a:p>
            <a:pPr>
              <a:defRPr/>
            </a:pPr>
            <a:fld id="{37C69035-84C0-438B-8D9C-B7C4462EBD9B}" type="slidenum">
              <a:rPr lang="sv-SE"/>
              <a:pPr>
                <a:defRPr/>
              </a:pPr>
              <a:t>‹#›</a:t>
            </a:fld>
            <a:endParaRPr lang="sv-SE"/>
          </a:p>
        </p:txBody>
      </p:sp>
      <p:sp>
        <p:nvSpPr>
          <p:cNvPr id="7"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586134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0"/>
          <p:cNvSpPr>
            <a:spLocks noGrp="1" noChangeArrowheads="1"/>
          </p:cNvSpPr>
          <p:nvPr>
            <p:ph type="sldNum" sz="quarter" idx="11"/>
          </p:nvPr>
        </p:nvSpPr>
        <p:spPr>
          <a:ln/>
        </p:spPr>
        <p:txBody>
          <a:bodyPr/>
          <a:lstStyle>
            <a:lvl1pPr>
              <a:defRPr/>
            </a:lvl1pPr>
          </a:lstStyle>
          <a:p>
            <a:pPr>
              <a:defRPr/>
            </a:pPr>
            <a:fld id="{F983C5EB-D9E1-40B6-AF7D-1DE824FA4E75}" type="slidenum">
              <a:rPr lang="sv-SE"/>
              <a:pPr>
                <a:defRPr/>
              </a:pPr>
              <a:t>‹#›</a:t>
            </a:fld>
            <a:endParaRPr lang="sv-SE"/>
          </a:p>
        </p:txBody>
      </p:sp>
      <p:sp>
        <p:nvSpPr>
          <p:cNvPr id="6"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0248379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1563" y="444500"/>
            <a:ext cx="1943100" cy="53308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19088" y="444500"/>
            <a:ext cx="5680075" cy="5330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9"/>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5" name="Rectangle 10"/>
          <p:cNvSpPr>
            <a:spLocks noGrp="1" noChangeArrowheads="1"/>
          </p:cNvSpPr>
          <p:nvPr>
            <p:ph type="sldNum" sz="quarter" idx="11"/>
          </p:nvPr>
        </p:nvSpPr>
        <p:spPr>
          <a:ln/>
        </p:spPr>
        <p:txBody>
          <a:bodyPr/>
          <a:lstStyle>
            <a:lvl1pPr>
              <a:defRPr/>
            </a:lvl1pPr>
          </a:lstStyle>
          <a:p>
            <a:pPr>
              <a:defRPr/>
            </a:pPr>
            <a:fld id="{5EBCE239-9772-4068-815F-408E4E2F4FB8}" type="slidenum">
              <a:rPr lang="sv-SE"/>
              <a:pPr>
                <a:defRPr/>
              </a:pPr>
              <a:t>‹#›</a:t>
            </a:fld>
            <a:endParaRPr lang="sv-SE"/>
          </a:p>
        </p:txBody>
      </p:sp>
      <p:sp>
        <p:nvSpPr>
          <p:cNvPr id="6" name="Rectangle 12"/>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23463286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Volvo_SCREEN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213" y="846138"/>
            <a:ext cx="29368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5538" name="Rectangle 2"/>
          <p:cNvSpPr>
            <a:spLocks noGrp="1" noChangeArrowheads="1"/>
          </p:cNvSpPr>
          <p:nvPr>
            <p:ph type="subTitle" idx="1"/>
          </p:nvPr>
        </p:nvSpPr>
        <p:spPr>
          <a:xfrm>
            <a:off x="1360488" y="5019675"/>
            <a:ext cx="6400800" cy="1752600"/>
          </a:xfrm>
        </p:spPr>
        <p:txBody>
          <a:bodyPr/>
          <a:lstStyle>
            <a:lvl1pPr marL="0" indent="0" algn="ctr">
              <a:buFont typeface="Symbol" pitchFamily="18" charset="2"/>
              <a:buNone/>
              <a:defRPr sz="2400"/>
            </a:lvl1pPr>
          </a:lstStyle>
          <a:p>
            <a:pPr lvl="0"/>
            <a:r>
              <a:rPr lang="en-US" noProof="0" smtClean="0"/>
              <a:t>Click to edit Master subtitle style</a:t>
            </a:r>
          </a:p>
        </p:txBody>
      </p:sp>
      <p:sp>
        <p:nvSpPr>
          <p:cNvPr id="705539" name="Rectangle 3"/>
          <p:cNvSpPr>
            <a:spLocks noGrp="1" noChangeArrowheads="1"/>
          </p:cNvSpPr>
          <p:nvPr>
            <p:ph type="ctrTitle"/>
          </p:nvPr>
        </p:nvSpPr>
        <p:spPr>
          <a:xfrm>
            <a:off x="692150" y="3651250"/>
            <a:ext cx="7737475" cy="1143000"/>
          </a:xfrm>
        </p:spPr>
        <p:txBody>
          <a:bodyPr/>
          <a:lstStyle>
            <a:lvl1pPr algn="ctr">
              <a:defRPr/>
            </a:lvl1pPr>
          </a:lstStyle>
          <a:p>
            <a:pPr lvl="0"/>
            <a:r>
              <a:rPr lang="en-US" noProof="0" smtClean="0"/>
              <a:t>Click to edit Master title style</a:t>
            </a:r>
            <a:endParaRPr lang="sv-SE" noProof="0" smtClean="0"/>
          </a:p>
        </p:txBody>
      </p:sp>
    </p:spTree>
    <p:extLst>
      <p:ext uri="{BB962C8B-B14F-4D97-AF65-F5344CB8AC3E}">
        <p14:creationId xmlns:p14="http://schemas.microsoft.com/office/powerpoint/2010/main" val="2939265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795254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050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3" name="Rectangle 21"/>
          <p:cNvSpPr>
            <a:spLocks noGrp="1" noChangeArrowheads="1"/>
          </p:cNvSpPr>
          <p:nvPr>
            <p:ph type="sldNum" sz="quarter" idx="11"/>
          </p:nvPr>
        </p:nvSpPr>
        <p:spPr>
          <a:ln/>
        </p:spPr>
        <p:txBody>
          <a:bodyPr/>
          <a:lstStyle>
            <a:lvl1pPr>
              <a:defRPr/>
            </a:lvl1pPr>
          </a:lstStyle>
          <a:p>
            <a:pPr>
              <a:defRPr/>
            </a:pPr>
            <a:fld id="{6928F707-A800-45C1-B7F6-B14EB720AEC0}" type="slidenum">
              <a:rPr lang="sv-SE"/>
              <a:pPr>
                <a:defRPr/>
              </a:pPr>
              <a:t>‹#›</a:t>
            </a:fld>
            <a:endParaRPr lang="sv-SE"/>
          </a:p>
        </p:txBody>
      </p:sp>
      <p:sp>
        <p:nvSpPr>
          <p:cNvPr id="4"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4245636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222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284663" y="18796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828564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619574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638902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89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7215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0262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1369523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1563" y="444500"/>
            <a:ext cx="1943100" cy="53308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19088" y="444500"/>
            <a:ext cx="5680075" cy="5330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8554122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414418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21"/>
          <p:cNvSpPr>
            <a:spLocks noGrp="1" noChangeArrowheads="1"/>
          </p:cNvSpPr>
          <p:nvPr>
            <p:ph type="sldNum" sz="quarter" idx="11"/>
          </p:nvPr>
        </p:nvSpPr>
        <p:spPr>
          <a:ln/>
        </p:spPr>
        <p:txBody>
          <a:bodyPr/>
          <a:lstStyle>
            <a:lvl1pPr>
              <a:defRPr/>
            </a:lvl1pPr>
          </a:lstStyle>
          <a:p>
            <a:pPr>
              <a:defRPr/>
            </a:pPr>
            <a:fld id="{4E8210D0-11F7-460A-829E-52415D6D479A}" type="slidenum">
              <a:rPr lang="sv-SE"/>
              <a:pPr>
                <a:defRPr/>
              </a:pPr>
              <a:t>‹#›</a:t>
            </a:fld>
            <a:endParaRPr lang="sv-SE"/>
          </a:p>
        </p:txBody>
      </p:sp>
      <p:sp>
        <p:nvSpPr>
          <p:cNvPr id="7"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420705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sv-SE"/>
              <a:t>Department, Name, Document name, Security Class</a:t>
            </a:r>
          </a:p>
        </p:txBody>
      </p:sp>
      <p:sp>
        <p:nvSpPr>
          <p:cNvPr id="6" name="Rectangle 21"/>
          <p:cNvSpPr>
            <a:spLocks noGrp="1" noChangeArrowheads="1"/>
          </p:cNvSpPr>
          <p:nvPr>
            <p:ph type="sldNum" sz="quarter" idx="11"/>
          </p:nvPr>
        </p:nvSpPr>
        <p:spPr>
          <a:ln/>
        </p:spPr>
        <p:txBody>
          <a:bodyPr/>
          <a:lstStyle>
            <a:lvl1pPr>
              <a:defRPr/>
            </a:lvl1pPr>
          </a:lstStyle>
          <a:p>
            <a:pPr>
              <a:defRPr/>
            </a:pPr>
            <a:fld id="{EF8B80FB-CF87-4A0E-AC0E-537675CB64F5}" type="slidenum">
              <a:rPr lang="sv-SE"/>
              <a:pPr>
                <a:defRPr/>
              </a:pPr>
              <a:t>‹#›</a:t>
            </a:fld>
            <a:endParaRPr lang="sv-SE"/>
          </a:p>
        </p:txBody>
      </p:sp>
      <p:sp>
        <p:nvSpPr>
          <p:cNvPr id="7" name="Rectangle 23"/>
          <p:cNvSpPr>
            <a:spLocks noGrp="1" noChangeArrowheads="1"/>
          </p:cNvSpPr>
          <p:nvPr>
            <p:ph type="dt" sz="half" idx="12"/>
          </p:nvPr>
        </p:nvSpPr>
        <p:spPr>
          <a:ln/>
        </p:spPr>
        <p:txBody>
          <a:bodyPr/>
          <a:lstStyle>
            <a:lvl1pPr>
              <a:defRPr/>
            </a:lvl1pPr>
          </a:lstStyle>
          <a:p>
            <a:pPr>
              <a:defRPr/>
            </a:pPr>
            <a:r>
              <a:rPr lang="sv-SE"/>
              <a:t>Date</a:t>
            </a:r>
          </a:p>
        </p:txBody>
      </p:sp>
    </p:spTree>
    <p:extLst>
      <p:ext uri="{BB962C8B-B14F-4D97-AF65-F5344CB8AC3E}">
        <p14:creationId xmlns:p14="http://schemas.microsoft.com/office/powerpoint/2010/main" val="393929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0.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6186488"/>
            <a:ext cx="9144000" cy="671512"/>
            <a:chOff x="0" y="3897"/>
            <a:chExt cx="5760" cy="423"/>
          </a:xfrm>
        </p:grpSpPr>
        <p:pic>
          <p:nvPicPr>
            <p:cNvPr id="1033" name="Picture 13" descr="grått band nerti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924"/>
              <a:ext cx="502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14" name="Line 14"/>
            <p:cNvSpPr>
              <a:spLocks noChangeShapeType="1"/>
            </p:cNvSpPr>
            <p:nvPr userDrawn="1"/>
          </p:nvSpPr>
          <p:spPr bwMode="auto">
            <a:xfrm>
              <a:off x="0" y="3897"/>
              <a:ext cx="5760" cy="0"/>
            </a:xfrm>
            <a:prstGeom prst="line">
              <a:avLst/>
            </a:prstGeom>
            <a:noFill/>
            <a:ln w="25400">
              <a:solidFill>
                <a:srgbClr val="000F60"/>
              </a:solidFill>
              <a:round/>
              <a:headEnd type="none" w="sm" len="sm"/>
              <a:tailEnd type="none" w="sm" len="sm"/>
            </a:ln>
            <a:effectLst/>
            <a:extLst/>
          </p:spPr>
          <p:txBody>
            <a:bodyPr/>
            <a:lstStyle/>
            <a:p>
              <a:pPr>
                <a:spcBef>
                  <a:spcPct val="50000"/>
                </a:spcBef>
                <a:defRPr/>
              </a:pPr>
              <a:endParaRPr lang="sv-SE">
                <a:cs typeface="+mn-cs"/>
              </a:endParaRPr>
            </a:p>
          </p:txBody>
        </p:sp>
        <p:pic>
          <p:nvPicPr>
            <p:cNvPr id="1035" name="Picture 6" descr="Volvo_IronMark_RGB"/>
            <p:cNvPicPr>
              <a:picLocks noChangeAspect="1" noChangeArrowheads="1"/>
            </p:cNvPicPr>
            <p:nvPr/>
          </p:nvPicPr>
          <p:blipFill>
            <a:blip r:embed="rId14" cstate="print">
              <a:extLst>
                <a:ext uri="{28A0092B-C50C-407E-A947-70E740481C1C}">
                  <a14:useLocalDpi xmlns:a14="http://schemas.microsoft.com/office/drawing/2010/main" val="0"/>
                </a:ext>
              </a:extLst>
            </a:blip>
            <a:srcRect t="5916" r="6395" b="21048"/>
            <a:stretch>
              <a:fillRect/>
            </a:stretch>
          </p:blipFill>
          <p:spPr bwMode="auto">
            <a:xfrm>
              <a:off x="5269" y="3925"/>
              <a:ext cx="48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7"/>
          <p:cNvSpPr>
            <a:spLocks noGrp="1" noChangeArrowheads="1"/>
          </p:cNvSpPr>
          <p:nvPr>
            <p:ph type="body" idx="1"/>
          </p:nvPr>
        </p:nvSpPr>
        <p:spPr bwMode="auto">
          <a:xfrm>
            <a:off x="322263" y="1879600"/>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1028" name="Rectangle 8"/>
          <p:cNvSpPr>
            <a:spLocks noGrp="1" noChangeArrowheads="1"/>
          </p:cNvSpPr>
          <p:nvPr>
            <p:ph type="title"/>
          </p:nvPr>
        </p:nvSpPr>
        <p:spPr bwMode="auto">
          <a:xfrm>
            <a:off x="319088" y="444500"/>
            <a:ext cx="83931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sv-SE" smtClean="0"/>
          </a:p>
        </p:txBody>
      </p:sp>
      <p:sp>
        <p:nvSpPr>
          <p:cNvPr id="614420" name="Rectangle 20"/>
          <p:cNvSpPr>
            <a:spLocks noGrp="1" noChangeArrowheads="1"/>
          </p:cNvSpPr>
          <p:nvPr>
            <p:ph type="ftr" sz="quarter" idx="3"/>
          </p:nvPr>
        </p:nvSpPr>
        <p:spPr bwMode="auto">
          <a:xfrm>
            <a:off x="339725" y="6426200"/>
            <a:ext cx="687387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000">
                <a:cs typeface="+mn-cs"/>
              </a:defRPr>
            </a:lvl1pPr>
          </a:lstStyle>
          <a:p>
            <a:pPr>
              <a:defRPr/>
            </a:pPr>
            <a:r>
              <a:rPr lang="sv-SE"/>
              <a:t>Department, Name, Document name, Security Class</a:t>
            </a:r>
          </a:p>
        </p:txBody>
      </p:sp>
      <p:sp>
        <p:nvSpPr>
          <p:cNvPr id="614421" name="Rectangle 21"/>
          <p:cNvSpPr>
            <a:spLocks noGrp="1" noChangeArrowheads="1"/>
          </p:cNvSpPr>
          <p:nvPr>
            <p:ph type="sldNum" sz="quarter" idx="4"/>
          </p:nvPr>
        </p:nvSpPr>
        <p:spPr bwMode="auto">
          <a:xfrm>
            <a:off x="339725" y="6619875"/>
            <a:ext cx="503238" cy="2079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fld id="{5806EB29-E7DA-4B89-AA1A-4A95D81EEB1E}" type="slidenum">
              <a:rPr lang="sv-SE"/>
              <a:pPr>
                <a:defRPr/>
              </a:pPr>
              <a:t>‹#›</a:t>
            </a:fld>
            <a:endParaRPr lang="sv-SE"/>
          </a:p>
        </p:txBody>
      </p:sp>
      <p:sp>
        <p:nvSpPr>
          <p:cNvPr id="614422" name="Rectangle 22"/>
          <p:cNvSpPr>
            <a:spLocks noChangeArrowheads="1"/>
          </p:cNvSpPr>
          <p:nvPr/>
        </p:nvSpPr>
        <p:spPr bwMode="auto">
          <a:xfrm>
            <a:off x="339725" y="6256338"/>
            <a:ext cx="2133600" cy="220662"/>
          </a:xfrm>
          <a:prstGeom prst="rect">
            <a:avLst/>
          </a:prstGeom>
          <a:noFill/>
          <a:ln>
            <a:noFill/>
          </a:ln>
          <a:effectLst/>
          <a:extLst/>
        </p:spPr>
        <p:txBody>
          <a:bodyPr wrap="none"/>
          <a:lstStyle/>
          <a:p>
            <a:pPr>
              <a:defRPr/>
            </a:pPr>
            <a:r>
              <a:rPr lang="sv-SE" sz="1100" b="1">
                <a:cs typeface="+mn-cs"/>
              </a:rPr>
              <a:t>Volvo Buses</a:t>
            </a:r>
          </a:p>
        </p:txBody>
      </p:sp>
      <p:sp>
        <p:nvSpPr>
          <p:cNvPr id="614423" name="Rectangle 23"/>
          <p:cNvSpPr>
            <a:spLocks noGrp="1" noChangeArrowheads="1"/>
          </p:cNvSpPr>
          <p:nvPr>
            <p:ph type="dt" sz="half" idx="2"/>
          </p:nvPr>
        </p:nvSpPr>
        <p:spPr bwMode="auto">
          <a:xfrm>
            <a:off x="623888" y="6618288"/>
            <a:ext cx="2405062" cy="209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r>
              <a:rPr lang="sv-SE"/>
              <a:t>Date</a:t>
            </a:r>
          </a:p>
        </p:txBody>
      </p:sp>
    </p:spTree>
  </p:cSld>
  <p:clrMap bg1="lt1" tx1="dk1" bg2="lt2" tx2="dk2" accent1="accent1" accent2="accent2" accent3="accent3" accent4="accent4" accent5="accent5" accent6="accent6" hlink="hlink" folHlink="folHlink"/>
  <p:sldLayoutIdLst>
    <p:sldLayoutId id="214748376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234950" indent="-234950" algn="l" rtl="0" eaLnBrk="0" fontAlgn="base" hangingPunct="0">
        <a:spcBef>
          <a:spcPct val="40000"/>
        </a:spcBef>
        <a:spcAft>
          <a:spcPct val="0"/>
        </a:spcAft>
        <a:buClr>
          <a:schemeClr val="tx2"/>
        </a:buClr>
        <a:buFont typeface="Symbol" pitchFamily="18" charset="2"/>
        <a:buChar char="·"/>
        <a:defRPr sz="2000">
          <a:solidFill>
            <a:schemeClr val="tx1"/>
          </a:solidFill>
          <a:latin typeface="+mn-lt"/>
          <a:ea typeface="+mn-ea"/>
          <a:cs typeface="+mn-cs"/>
        </a:defRPr>
      </a:lvl1pPr>
      <a:lvl2pPr marL="560388" indent="-234950" algn="l" rtl="0" eaLnBrk="0" fontAlgn="base" hangingPunct="0">
        <a:spcBef>
          <a:spcPct val="40000"/>
        </a:spcBef>
        <a:spcAft>
          <a:spcPct val="0"/>
        </a:spcAft>
        <a:buClr>
          <a:schemeClr val="tx2"/>
        </a:buClr>
        <a:buChar char="–"/>
        <a:defRPr sz="2000">
          <a:solidFill>
            <a:schemeClr val="tx1"/>
          </a:solidFill>
          <a:latin typeface="+mn-lt"/>
        </a:defRPr>
      </a:lvl2pPr>
      <a:lvl3pPr marL="860425" indent="-207963" algn="l" rtl="0" eaLnBrk="0" fontAlgn="base" hangingPunct="0">
        <a:spcBef>
          <a:spcPct val="40000"/>
        </a:spcBef>
        <a:spcAft>
          <a:spcPct val="0"/>
        </a:spcAft>
        <a:buClr>
          <a:schemeClr val="tx2"/>
        </a:buClr>
        <a:buFont typeface="Symbol" pitchFamily="18" charset="2"/>
        <a:buChar char="·"/>
        <a:defRPr sz="2000">
          <a:solidFill>
            <a:schemeClr val="tx1"/>
          </a:solidFill>
          <a:latin typeface="+mn-lt"/>
        </a:defRPr>
      </a:lvl3pPr>
      <a:lvl4pPr marL="1109663" indent="-182563" algn="l" rtl="0" eaLnBrk="0" fontAlgn="base" hangingPunct="0">
        <a:spcBef>
          <a:spcPct val="40000"/>
        </a:spcBef>
        <a:spcAft>
          <a:spcPct val="0"/>
        </a:spcAft>
        <a:buClr>
          <a:schemeClr val="tx2"/>
        </a:buClr>
        <a:buChar char="–"/>
        <a:defRPr sz="2000">
          <a:solidFill>
            <a:schemeClr val="tx1"/>
          </a:solidFill>
          <a:latin typeface="+mn-lt"/>
        </a:defRPr>
      </a:lvl4pPr>
      <a:lvl5pPr marL="1382713" indent="-195263" algn="l" rtl="0" eaLnBrk="0" fontAlgn="base" hangingPunct="0">
        <a:spcBef>
          <a:spcPct val="40000"/>
        </a:spcBef>
        <a:spcAft>
          <a:spcPct val="0"/>
        </a:spcAft>
        <a:buClr>
          <a:schemeClr val="tx2"/>
        </a:buClr>
        <a:buChar char="»"/>
        <a:defRPr sz="2000">
          <a:solidFill>
            <a:schemeClr val="tx1"/>
          </a:solidFill>
          <a:latin typeface="+mn-lt"/>
        </a:defRPr>
      </a:lvl5pPr>
      <a:lvl6pPr marL="1839913" indent="-195263" algn="l" rtl="0" eaLnBrk="1" fontAlgn="base" hangingPunct="1">
        <a:spcBef>
          <a:spcPct val="40000"/>
        </a:spcBef>
        <a:spcAft>
          <a:spcPct val="0"/>
        </a:spcAft>
        <a:buClr>
          <a:schemeClr val="tx2"/>
        </a:buClr>
        <a:buChar char="»"/>
        <a:defRPr sz="2000">
          <a:solidFill>
            <a:schemeClr val="tx1"/>
          </a:solidFill>
          <a:latin typeface="+mn-lt"/>
        </a:defRPr>
      </a:lvl6pPr>
      <a:lvl7pPr marL="2297113" indent="-195263" algn="l" rtl="0" eaLnBrk="1" fontAlgn="base" hangingPunct="1">
        <a:spcBef>
          <a:spcPct val="40000"/>
        </a:spcBef>
        <a:spcAft>
          <a:spcPct val="0"/>
        </a:spcAft>
        <a:buClr>
          <a:schemeClr val="tx2"/>
        </a:buClr>
        <a:buChar char="»"/>
        <a:defRPr sz="2000">
          <a:solidFill>
            <a:schemeClr val="tx1"/>
          </a:solidFill>
          <a:latin typeface="+mn-lt"/>
        </a:defRPr>
      </a:lvl7pPr>
      <a:lvl8pPr marL="2754313" indent="-195263" algn="l" rtl="0" eaLnBrk="1" fontAlgn="base" hangingPunct="1">
        <a:spcBef>
          <a:spcPct val="40000"/>
        </a:spcBef>
        <a:spcAft>
          <a:spcPct val="0"/>
        </a:spcAft>
        <a:buClr>
          <a:schemeClr val="tx2"/>
        </a:buClr>
        <a:buChar char="»"/>
        <a:defRPr sz="2000">
          <a:solidFill>
            <a:schemeClr val="tx1"/>
          </a:solidFill>
          <a:latin typeface="+mn-lt"/>
        </a:defRPr>
      </a:lvl8pPr>
      <a:lvl9pPr marL="3211513" indent="-195263" algn="l" rtl="0" eaLnBrk="1" fontAlgn="base" hangingPunct="1">
        <a:spcBef>
          <a:spcPct val="40000"/>
        </a:spcBef>
        <a:spcAft>
          <a:spcPct val="0"/>
        </a:spcAft>
        <a:buClr>
          <a:schemeClr val="tx2"/>
        </a:buClr>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7" descr="140-0091_watermark_slides"/>
          <p:cNvPicPr>
            <a:picLocks noChangeAspect="1" noChangeArrowheads="1"/>
          </p:cNvPicPr>
          <p:nvPr/>
        </p:nvPicPr>
        <p:blipFill>
          <a:blip r:embed="rId13">
            <a:extLst>
              <a:ext uri="{28A0092B-C50C-407E-A947-70E740481C1C}">
                <a14:useLocalDpi xmlns:a14="http://schemas.microsoft.com/office/drawing/2010/main" val="0"/>
              </a:ext>
            </a:extLst>
          </a:blip>
          <a:srcRect l="74167" b="64999"/>
          <a:stretch>
            <a:fillRect/>
          </a:stretch>
        </p:blipFill>
        <p:spPr bwMode="auto">
          <a:xfrm>
            <a:off x="6781800" y="0"/>
            <a:ext cx="2362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14"/>
          <p:cNvGrpSpPr>
            <a:grpSpLocks/>
          </p:cNvGrpSpPr>
          <p:nvPr/>
        </p:nvGrpSpPr>
        <p:grpSpPr bwMode="auto">
          <a:xfrm>
            <a:off x="0" y="6186488"/>
            <a:ext cx="9144000" cy="671512"/>
            <a:chOff x="0" y="3897"/>
            <a:chExt cx="5760" cy="423"/>
          </a:xfrm>
        </p:grpSpPr>
        <p:pic>
          <p:nvPicPr>
            <p:cNvPr id="13322" name="Picture 15" descr="grått band nerti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924"/>
              <a:ext cx="502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60" name="Line 16"/>
            <p:cNvSpPr>
              <a:spLocks noChangeShapeType="1"/>
            </p:cNvSpPr>
            <p:nvPr userDrawn="1"/>
          </p:nvSpPr>
          <p:spPr bwMode="auto">
            <a:xfrm>
              <a:off x="0" y="3897"/>
              <a:ext cx="5760" cy="0"/>
            </a:xfrm>
            <a:prstGeom prst="line">
              <a:avLst/>
            </a:prstGeom>
            <a:noFill/>
            <a:ln w="25400">
              <a:solidFill>
                <a:srgbClr val="000F60"/>
              </a:solidFill>
              <a:round/>
              <a:headEnd type="none" w="sm" len="sm"/>
              <a:tailEnd type="none" w="sm" len="sm"/>
            </a:ln>
            <a:effectLst/>
            <a:extLst/>
          </p:spPr>
          <p:txBody>
            <a:bodyPr/>
            <a:lstStyle/>
            <a:p>
              <a:pPr>
                <a:spcBef>
                  <a:spcPct val="50000"/>
                </a:spcBef>
                <a:defRPr/>
              </a:pPr>
              <a:endParaRPr lang="sv-SE">
                <a:cs typeface="+mn-cs"/>
              </a:endParaRPr>
            </a:p>
          </p:txBody>
        </p:sp>
        <p:pic>
          <p:nvPicPr>
            <p:cNvPr id="13324" name="Picture 17" descr="Volvo_IronMark_RGB"/>
            <p:cNvPicPr>
              <a:picLocks noChangeAspect="1" noChangeArrowheads="1"/>
            </p:cNvPicPr>
            <p:nvPr/>
          </p:nvPicPr>
          <p:blipFill>
            <a:blip r:embed="rId15" cstate="print">
              <a:extLst>
                <a:ext uri="{28A0092B-C50C-407E-A947-70E740481C1C}">
                  <a14:useLocalDpi xmlns:a14="http://schemas.microsoft.com/office/drawing/2010/main" val="0"/>
                </a:ext>
              </a:extLst>
            </a:blip>
            <a:srcRect t="5916" r="6395" b="21048"/>
            <a:stretch>
              <a:fillRect/>
            </a:stretch>
          </p:blipFill>
          <p:spPr bwMode="auto">
            <a:xfrm>
              <a:off x="5269" y="3925"/>
              <a:ext cx="48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Rectangle 8"/>
          <p:cNvSpPr>
            <a:spLocks noGrp="1" noChangeArrowheads="1"/>
          </p:cNvSpPr>
          <p:nvPr>
            <p:ph type="body" idx="1"/>
          </p:nvPr>
        </p:nvSpPr>
        <p:spPr bwMode="auto">
          <a:xfrm>
            <a:off x="322263" y="1879600"/>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13317" name="Rectangle 9"/>
          <p:cNvSpPr>
            <a:spLocks noGrp="1" noChangeArrowheads="1"/>
          </p:cNvSpPr>
          <p:nvPr>
            <p:ph type="title"/>
          </p:nvPr>
        </p:nvSpPr>
        <p:spPr bwMode="auto">
          <a:xfrm>
            <a:off x="319088" y="444500"/>
            <a:ext cx="6973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sv-SE" smtClean="0"/>
          </a:p>
        </p:txBody>
      </p:sp>
      <p:sp>
        <p:nvSpPr>
          <p:cNvPr id="620562" name="Rectangle 18"/>
          <p:cNvSpPr>
            <a:spLocks noGrp="1" noChangeArrowheads="1"/>
          </p:cNvSpPr>
          <p:nvPr>
            <p:ph type="ftr" sz="quarter" idx="3"/>
          </p:nvPr>
        </p:nvSpPr>
        <p:spPr bwMode="auto">
          <a:xfrm>
            <a:off x="339725" y="6426200"/>
            <a:ext cx="687387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000">
                <a:cs typeface="+mn-cs"/>
              </a:defRPr>
            </a:lvl1pPr>
          </a:lstStyle>
          <a:p>
            <a:pPr>
              <a:defRPr/>
            </a:pPr>
            <a:r>
              <a:rPr lang="sv-SE"/>
              <a:t>Department, Name, Document name, Security Class</a:t>
            </a:r>
          </a:p>
        </p:txBody>
      </p:sp>
      <p:sp>
        <p:nvSpPr>
          <p:cNvPr id="620563" name="Rectangle 19"/>
          <p:cNvSpPr>
            <a:spLocks noGrp="1" noChangeArrowheads="1"/>
          </p:cNvSpPr>
          <p:nvPr>
            <p:ph type="sldNum" sz="quarter" idx="4"/>
          </p:nvPr>
        </p:nvSpPr>
        <p:spPr bwMode="auto">
          <a:xfrm>
            <a:off x="339725" y="6619875"/>
            <a:ext cx="503238" cy="2079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fld id="{C9594C36-1815-401C-8090-4C4470924493}" type="slidenum">
              <a:rPr lang="sv-SE"/>
              <a:pPr>
                <a:defRPr/>
              </a:pPr>
              <a:t>‹#›</a:t>
            </a:fld>
            <a:endParaRPr lang="sv-SE"/>
          </a:p>
        </p:txBody>
      </p:sp>
      <p:sp>
        <p:nvSpPr>
          <p:cNvPr id="620564" name="Rectangle 20"/>
          <p:cNvSpPr>
            <a:spLocks noChangeArrowheads="1"/>
          </p:cNvSpPr>
          <p:nvPr/>
        </p:nvSpPr>
        <p:spPr bwMode="auto">
          <a:xfrm>
            <a:off x="339725" y="6256338"/>
            <a:ext cx="2133600" cy="220662"/>
          </a:xfrm>
          <a:prstGeom prst="rect">
            <a:avLst/>
          </a:prstGeom>
          <a:noFill/>
          <a:ln>
            <a:noFill/>
          </a:ln>
          <a:effectLst/>
          <a:extLst/>
        </p:spPr>
        <p:txBody>
          <a:bodyPr wrap="none"/>
          <a:lstStyle/>
          <a:p>
            <a:pPr>
              <a:defRPr/>
            </a:pPr>
            <a:r>
              <a:rPr lang="sv-SE" sz="1100" b="1">
                <a:cs typeface="+mn-cs"/>
              </a:rPr>
              <a:t>Volvo Buses</a:t>
            </a:r>
          </a:p>
        </p:txBody>
      </p:sp>
      <p:sp>
        <p:nvSpPr>
          <p:cNvPr id="620565" name="Rectangle 21"/>
          <p:cNvSpPr>
            <a:spLocks noGrp="1" noChangeArrowheads="1"/>
          </p:cNvSpPr>
          <p:nvPr>
            <p:ph type="dt" sz="half" idx="2"/>
          </p:nvPr>
        </p:nvSpPr>
        <p:spPr bwMode="auto">
          <a:xfrm>
            <a:off x="623888" y="6618288"/>
            <a:ext cx="2405062" cy="209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r>
              <a:rPr lang="sv-SE"/>
              <a:t>Date</a:t>
            </a:r>
          </a:p>
        </p:txBody>
      </p:sp>
    </p:spTree>
  </p:cSld>
  <p:clrMap bg1="lt1" tx1="dk1" bg2="lt2" tx2="dk2" accent1="accent1" accent2="accent2" accent3="accent3" accent4="accent4" accent5="accent5" accent6="accent6" hlink="hlink" folHlink="folHlink"/>
  <p:sldLayoutIdLst>
    <p:sldLayoutId id="2147483762"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200" b="1">
          <a:solidFill>
            <a:schemeClr val="tx2"/>
          </a:solidFill>
          <a:latin typeface="Arial" charset="0"/>
        </a:defRPr>
      </a:lvl6pPr>
      <a:lvl7pPr marL="914400" algn="l" rtl="0" fontAlgn="base">
        <a:lnSpc>
          <a:spcPct val="90000"/>
        </a:lnSpc>
        <a:spcBef>
          <a:spcPct val="0"/>
        </a:spcBef>
        <a:spcAft>
          <a:spcPct val="0"/>
        </a:spcAft>
        <a:defRPr sz="3200" b="1">
          <a:solidFill>
            <a:schemeClr val="tx2"/>
          </a:solidFill>
          <a:latin typeface="Arial" charset="0"/>
        </a:defRPr>
      </a:lvl7pPr>
      <a:lvl8pPr marL="1371600" algn="l" rtl="0" fontAlgn="base">
        <a:lnSpc>
          <a:spcPct val="90000"/>
        </a:lnSpc>
        <a:spcBef>
          <a:spcPct val="0"/>
        </a:spcBef>
        <a:spcAft>
          <a:spcPct val="0"/>
        </a:spcAft>
        <a:defRPr sz="3200" b="1">
          <a:solidFill>
            <a:schemeClr val="tx2"/>
          </a:solidFill>
          <a:latin typeface="Arial" charset="0"/>
        </a:defRPr>
      </a:lvl8pPr>
      <a:lvl9pPr marL="1828800" algn="l" rtl="0" fontAlgn="base">
        <a:lnSpc>
          <a:spcPct val="90000"/>
        </a:lnSpc>
        <a:spcBef>
          <a:spcPct val="0"/>
        </a:spcBef>
        <a:spcAft>
          <a:spcPct val="0"/>
        </a:spcAft>
        <a:defRPr sz="3200" b="1">
          <a:solidFill>
            <a:schemeClr val="tx2"/>
          </a:solidFill>
          <a:latin typeface="Arial" charset="0"/>
        </a:defRPr>
      </a:lvl9pPr>
    </p:titleStyle>
    <p:bodyStyle>
      <a:lvl1pPr marL="234950" indent="-234950" algn="l" rtl="0" eaLnBrk="0" fontAlgn="base" hangingPunct="0">
        <a:spcBef>
          <a:spcPct val="40000"/>
        </a:spcBef>
        <a:spcAft>
          <a:spcPct val="0"/>
        </a:spcAft>
        <a:buClr>
          <a:schemeClr val="tx2"/>
        </a:buClr>
        <a:buFont typeface="Symbol" pitchFamily="18" charset="2"/>
        <a:buChar char="·"/>
        <a:defRPr sz="2000">
          <a:solidFill>
            <a:schemeClr val="tx1"/>
          </a:solidFill>
          <a:latin typeface="+mn-lt"/>
          <a:ea typeface="+mn-ea"/>
          <a:cs typeface="+mn-cs"/>
        </a:defRPr>
      </a:lvl1pPr>
      <a:lvl2pPr marL="560388" indent="-234950" algn="l" rtl="0" eaLnBrk="0" fontAlgn="base" hangingPunct="0">
        <a:spcBef>
          <a:spcPct val="40000"/>
        </a:spcBef>
        <a:spcAft>
          <a:spcPct val="0"/>
        </a:spcAft>
        <a:buClr>
          <a:schemeClr val="tx2"/>
        </a:buClr>
        <a:buChar char="–"/>
        <a:defRPr sz="2000">
          <a:solidFill>
            <a:schemeClr val="tx1"/>
          </a:solidFill>
          <a:latin typeface="+mn-lt"/>
        </a:defRPr>
      </a:lvl2pPr>
      <a:lvl3pPr marL="860425" indent="-207963" algn="l" rtl="0" eaLnBrk="0" fontAlgn="base" hangingPunct="0">
        <a:spcBef>
          <a:spcPct val="40000"/>
        </a:spcBef>
        <a:spcAft>
          <a:spcPct val="0"/>
        </a:spcAft>
        <a:buClr>
          <a:schemeClr val="tx2"/>
        </a:buClr>
        <a:buFont typeface="Symbol" pitchFamily="18" charset="2"/>
        <a:buChar char="·"/>
        <a:defRPr sz="2000">
          <a:solidFill>
            <a:schemeClr val="tx1"/>
          </a:solidFill>
          <a:latin typeface="+mn-lt"/>
        </a:defRPr>
      </a:lvl3pPr>
      <a:lvl4pPr marL="1109663" indent="-182563" algn="l" rtl="0" eaLnBrk="0" fontAlgn="base" hangingPunct="0">
        <a:spcBef>
          <a:spcPct val="40000"/>
        </a:spcBef>
        <a:spcAft>
          <a:spcPct val="0"/>
        </a:spcAft>
        <a:buClr>
          <a:schemeClr val="tx2"/>
        </a:buClr>
        <a:buChar char="–"/>
        <a:defRPr sz="2000">
          <a:solidFill>
            <a:schemeClr val="tx1"/>
          </a:solidFill>
          <a:latin typeface="+mn-lt"/>
        </a:defRPr>
      </a:lvl4pPr>
      <a:lvl5pPr marL="1382713" indent="-195263" algn="l" rtl="0" eaLnBrk="0" fontAlgn="base" hangingPunct="0">
        <a:spcBef>
          <a:spcPct val="40000"/>
        </a:spcBef>
        <a:spcAft>
          <a:spcPct val="0"/>
        </a:spcAft>
        <a:buClr>
          <a:schemeClr val="tx2"/>
        </a:buClr>
        <a:buChar char="»"/>
        <a:defRPr sz="2000">
          <a:solidFill>
            <a:schemeClr val="tx1"/>
          </a:solidFill>
          <a:latin typeface="+mn-lt"/>
        </a:defRPr>
      </a:lvl5pPr>
      <a:lvl6pPr marL="1839913" indent="-195263" algn="l" rtl="0" fontAlgn="base">
        <a:spcBef>
          <a:spcPct val="40000"/>
        </a:spcBef>
        <a:spcAft>
          <a:spcPct val="0"/>
        </a:spcAft>
        <a:buClr>
          <a:schemeClr val="tx2"/>
        </a:buClr>
        <a:buChar char="»"/>
        <a:defRPr sz="2000">
          <a:solidFill>
            <a:schemeClr val="tx1"/>
          </a:solidFill>
          <a:latin typeface="+mn-lt"/>
        </a:defRPr>
      </a:lvl6pPr>
      <a:lvl7pPr marL="2297113" indent="-195263" algn="l" rtl="0" fontAlgn="base">
        <a:spcBef>
          <a:spcPct val="40000"/>
        </a:spcBef>
        <a:spcAft>
          <a:spcPct val="0"/>
        </a:spcAft>
        <a:buClr>
          <a:schemeClr val="tx2"/>
        </a:buClr>
        <a:buChar char="»"/>
        <a:defRPr sz="2000">
          <a:solidFill>
            <a:schemeClr val="tx1"/>
          </a:solidFill>
          <a:latin typeface="+mn-lt"/>
        </a:defRPr>
      </a:lvl7pPr>
      <a:lvl8pPr marL="2754313" indent="-195263" algn="l" rtl="0" fontAlgn="base">
        <a:spcBef>
          <a:spcPct val="40000"/>
        </a:spcBef>
        <a:spcAft>
          <a:spcPct val="0"/>
        </a:spcAft>
        <a:buClr>
          <a:schemeClr val="tx2"/>
        </a:buClr>
        <a:buChar char="»"/>
        <a:defRPr sz="2000">
          <a:solidFill>
            <a:schemeClr val="tx1"/>
          </a:solidFill>
          <a:latin typeface="+mn-lt"/>
        </a:defRPr>
      </a:lvl8pPr>
      <a:lvl9pPr marL="3211513" indent="-195263" algn="l" rtl="0" fontAlgn="base">
        <a:spcBef>
          <a:spcPct val="40000"/>
        </a:spcBef>
        <a:spcAft>
          <a:spcPct val="0"/>
        </a:spcAft>
        <a:buClr>
          <a:schemeClr val="tx2"/>
        </a:buClr>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7" descr="140-0091_watermark_slides3"/>
          <p:cNvPicPr>
            <a:picLocks noChangeAspect="1" noChangeArrowheads="1"/>
          </p:cNvPicPr>
          <p:nvPr/>
        </p:nvPicPr>
        <p:blipFill>
          <a:blip r:embed="rId13">
            <a:extLst>
              <a:ext uri="{28A0092B-C50C-407E-A947-70E740481C1C}">
                <a14:useLocalDpi xmlns:a14="http://schemas.microsoft.com/office/drawing/2010/main" val="0"/>
              </a:ext>
            </a:extLst>
          </a:blip>
          <a:srcRect l="65610" b="71706"/>
          <a:stretch>
            <a:fillRect/>
          </a:stretch>
        </p:blipFill>
        <p:spPr bwMode="auto">
          <a:xfrm>
            <a:off x="5629275" y="0"/>
            <a:ext cx="35147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14"/>
          <p:cNvGrpSpPr>
            <a:grpSpLocks/>
          </p:cNvGrpSpPr>
          <p:nvPr/>
        </p:nvGrpSpPr>
        <p:grpSpPr bwMode="auto">
          <a:xfrm>
            <a:off x="0" y="6186488"/>
            <a:ext cx="9144000" cy="671512"/>
            <a:chOff x="0" y="3897"/>
            <a:chExt cx="5760" cy="423"/>
          </a:xfrm>
        </p:grpSpPr>
        <p:pic>
          <p:nvPicPr>
            <p:cNvPr id="25610" name="Picture 15" descr="grått band nerti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924"/>
              <a:ext cx="502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56" name="Line 16"/>
            <p:cNvSpPr>
              <a:spLocks noChangeShapeType="1"/>
            </p:cNvSpPr>
            <p:nvPr userDrawn="1"/>
          </p:nvSpPr>
          <p:spPr bwMode="auto">
            <a:xfrm>
              <a:off x="0" y="3897"/>
              <a:ext cx="5760" cy="0"/>
            </a:xfrm>
            <a:prstGeom prst="line">
              <a:avLst/>
            </a:prstGeom>
            <a:noFill/>
            <a:ln w="25400">
              <a:solidFill>
                <a:srgbClr val="000F60"/>
              </a:solidFill>
              <a:round/>
              <a:headEnd type="none" w="sm" len="sm"/>
              <a:tailEnd type="none" w="sm" len="sm"/>
            </a:ln>
            <a:effectLst/>
            <a:extLst/>
          </p:spPr>
          <p:txBody>
            <a:bodyPr/>
            <a:lstStyle/>
            <a:p>
              <a:pPr>
                <a:spcBef>
                  <a:spcPct val="50000"/>
                </a:spcBef>
                <a:defRPr/>
              </a:pPr>
              <a:endParaRPr lang="sv-SE">
                <a:cs typeface="+mn-cs"/>
              </a:endParaRPr>
            </a:p>
          </p:txBody>
        </p:sp>
        <p:pic>
          <p:nvPicPr>
            <p:cNvPr id="25612" name="Picture 17" descr="Volvo_IronMark_RGB"/>
            <p:cNvPicPr>
              <a:picLocks noChangeAspect="1" noChangeArrowheads="1"/>
            </p:cNvPicPr>
            <p:nvPr/>
          </p:nvPicPr>
          <p:blipFill>
            <a:blip r:embed="rId15" cstate="print">
              <a:extLst>
                <a:ext uri="{28A0092B-C50C-407E-A947-70E740481C1C}">
                  <a14:useLocalDpi xmlns:a14="http://schemas.microsoft.com/office/drawing/2010/main" val="0"/>
                </a:ext>
              </a:extLst>
            </a:blip>
            <a:srcRect t="5916" r="6395" b="21048"/>
            <a:stretch>
              <a:fillRect/>
            </a:stretch>
          </p:blipFill>
          <p:spPr bwMode="auto">
            <a:xfrm>
              <a:off x="5269" y="3925"/>
              <a:ext cx="48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8"/>
          <p:cNvSpPr>
            <a:spLocks noGrp="1" noChangeArrowheads="1"/>
          </p:cNvSpPr>
          <p:nvPr>
            <p:ph type="body" idx="1"/>
          </p:nvPr>
        </p:nvSpPr>
        <p:spPr bwMode="auto">
          <a:xfrm>
            <a:off x="322263" y="1879600"/>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25605" name="Rectangle 9"/>
          <p:cNvSpPr>
            <a:spLocks noGrp="1" noChangeArrowheads="1"/>
          </p:cNvSpPr>
          <p:nvPr>
            <p:ph type="title"/>
          </p:nvPr>
        </p:nvSpPr>
        <p:spPr bwMode="auto">
          <a:xfrm>
            <a:off x="319088" y="444500"/>
            <a:ext cx="5651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sv-SE" smtClean="0"/>
          </a:p>
        </p:txBody>
      </p:sp>
      <p:sp>
        <p:nvSpPr>
          <p:cNvPr id="624658" name="Rectangle 18"/>
          <p:cNvSpPr>
            <a:spLocks noGrp="1" noChangeArrowheads="1"/>
          </p:cNvSpPr>
          <p:nvPr>
            <p:ph type="ftr" sz="quarter" idx="3"/>
          </p:nvPr>
        </p:nvSpPr>
        <p:spPr bwMode="auto">
          <a:xfrm>
            <a:off x="339725" y="6426200"/>
            <a:ext cx="687387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000">
                <a:cs typeface="+mn-cs"/>
              </a:defRPr>
            </a:lvl1pPr>
          </a:lstStyle>
          <a:p>
            <a:pPr>
              <a:defRPr/>
            </a:pPr>
            <a:r>
              <a:rPr lang="sv-SE"/>
              <a:t>Department, Name, Document name, Security Class</a:t>
            </a:r>
          </a:p>
        </p:txBody>
      </p:sp>
      <p:sp>
        <p:nvSpPr>
          <p:cNvPr id="624659" name="Rectangle 19"/>
          <p:cNvSpPr>
            <a:spLocks noGrp="1" noChangeArrowheads="1"/>
          </p:cNvSpPr>
          <p:nvPr>
            <p:ph type="sldNum" sz="quarter" idx="4"/>
          </p:nvPr>
        </p:nvSpPr>
        <p:spPr bwMode="auto">
          <a:xfrm>
            <a:off x="339725" y="6619875"/>
            <a:ext cx="503238" cy="2079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fld id="{38461474-2EA3-416C-A089-08449FEECC90}" type="slidenum">
              <a:rPr lang="sv-SE"/>
              <a:pPr>
                <a:defRPr/>
              </a:pPr>
              <a:t>‹#›</a:t>
            </a:fld>
            <a:endParaRPr lang="sv-SE"/>
          </a:p>
        </p:txBody>
      </p:sp>
      <p:sp>
        <p:nvSpPr>
          <p:cNvPr id="624660" name="Rectangle 20"/>
          <p:cNvSpPr>
            <a:spLocks noChangeArrowheads="1"/>
          </p:cNvSpPr>
          <p:nvPr/>
        </p:nvSpPr>
        <p:spPr bwMode="auto">
          <a:xfrm>
            <a:off x="339725" y="6256338"/>
            <a:ext cx="2133600" cy="220662"/>
          </a:xfrm>
          <a:prstGeom prst="rect">
            <a:avLst/>
          </a:prstGeom>
          <a:noFill/>
          <a:ln>
            <a:noFill/>
          </a:ln>
          <a:effectLst/>
          <a:extLst/>
        </p:spPr>
        <p:txBody>
          <a:bodyPr wrap="none"/>
          <a:lstStyle/>
          <a:p>
            <a:pPr>
              <a:defRPr/>
            </a:pPr>
            <a:r>
              <a:rPr lang="sv-SE" sz="1100" b="1">
                <a:cs typeface="+mn-cs"/>
              </a:rPr>
              <a:t>Volvo Buses</a:t>
            </a:r>
          </a:p>
        </p:txBody>
      </p:sp>
      <p:sp>
        <p:nvSpPr>
          <p:cNvPr id="624661" name="Rectangle 21"/>
          <p:cNvSpPr>
            <a:spLocks noGrp="1" noChangeArrowheads="1"/>
          </p:cNvSpPr>
          <p:nvPr>
            <p:ph type="dt" sz="half" idx="2"/>
          </p:nvPr>
        </p:nvSpPr>
        <p:spPr bwMode="auto">
          <a:xfrm>
            <a:off x="623888" y="6618288"/>
            <a:ext cx="2405062" cy="209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r>
              <a:rPr lang="sv-SE"/>
              <a:t>Date</a:t>
            </a:r>
          </a:p>
        </p:txBody>
      </p:sp>
    </p:spTree>
  </p:cSld>
  <p:clrMap bg1="lt1" tx1="dk1" bg2="lt2" tx2="dk2" accent1="accent1" accent2="accent2" accent3="accent3" accent4="accent4" accent5="accent5" accent6="accent6" hlink="hlink" folHlink="folHlink"/>
  <p:sldLayoutIdLst>
    <p:sldLayoutId id="2147483763"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200" b="1">
          <a:solidFill>
            <a:schemeClr val="tx2"/>
          </a:solidFill>
          <a:latin typeface="Arial" charset="0"/>
        </a:defRPr>
      </a:lvl6pPr>
      <a:lvl7pPr marL="914400" algn="l" rtl="0" fontAlgn="base">
        <a:lnSpc>
          <a:spcPct val="90000"/>
        </a:lnSpc>
        <a:spcBef>
          <a:spcPct val="0"/>
        </a:spcBef>
        <a:spcAft>
          <a:spcPct val="0"/>
        </a:spcAft>
        <a:defRPr sz="3200" b="1">
          <a:solidFill>
            <a:schemeClr val="tx2"/>
          </a:solidFill>
          <a:latin typeface="Arial" charset="0"/>
        </a:defRPr>
      </a:lvl7pPr>
      <a:lvl8pPr marL="1371600" algn="l" rtl="0" fontAlgn="base">
        <a:lnSpc>
          <a:spcPct val="90000"/>
        </a:lnSpc>
        <a:spcBef>
          <a:spcPct val="0"/>
        </a:spcBef>
        <a:spcAft>
          <a:spcPct val="0"/>
        </a:spcAft>
        <a:defRPr sz="3200" b="1">
          <a:solidFill>
            <a:schemeClr val="tx2"/>
          </a:solidFill>
          <a:latin typeface="Arial" charset="0"/>
        </a:defRPr>
      </a:lvl8pPr>
      <a:lvl9pPr marL="1828800" algn="l" rtl="0" fontAlgn="base">
        <a:lnSpc>
          <a:spcPct val="90000"/>
        </a:lnSpc>
        <a:spcBef>
          <a:spcPct val="0"/>
        </a:spcBef>
        <a:spcAft>
          <a:spcPct val="0"/>
        </a:spcAft>
        <a:defRPr sz="3200" b="1">
          <a:solidFill>
            <a:schemeClr val="tx2"/>
          </a:solidFill>
          <a:latin typeface="Arial" charset="0"/>
        </a:defRPr>
      </a:lvl9pPr>
    </p:titleStyle>
    <p:bodyStyle>
      <a:lvl1pPr marL="234950" indent="-234950" algn="l" rtl="0" eaLnBrk="0" fontAlgn="base" hangingPunct="0">
        <a:spcBef>
          <a:spcPct val="40000"/>
        </a:spcBef>
        <a:spcAft>
          <a:spcPct val="0"/>
        </a:spcAft>
        <a:buClr>
          <a:schemeClr val="tx2"/>
        </a:buClr>
        <a:buFont typeface="Symbol" pitchFamily="18" charset="2"/>
        <a:buChar char="·"/>
        <a:defRPr sz="2000">
          <a:solidFill>
            <a:schemeClr val="tx1"/>
          </a:solidFill>
          <a:latin typeface="+mn-lt"/>
          <a:ea typeface="+mn-ea"/>
          <a:cs typeface="+mn-cs"/>
        </a:defRPr>
      </a:lvl1pPr>
      <a:lvl2pPr marL="560388" indent="-234950" algn="l" rtl="0" eaLnBrk="0" fontAlgn="base" hangingPunct="0">
        <a:spcBef>
          <a:spcPct val="40000"/>
        </a:spcBef>
        <a:spcAft>
          <a:spcPct val="0"/>
        </a:spcAft>
        <a:buClr>
          <a:schemeClr val="tx2"/>
        </a:buClr>
        <a:buChar char="–"/>
        <a:defRPr sz="2000">
          <a:solidFill>
            <a:schemeClr val="tx1"/>
          </a:solidFill>
          <a:latin typeface="+mn-lt"/>
        </a:defRPr>
      </a:lvl2pPr>
      <a:lvl3pPr marL="860425" indent="-207963" algn="l" rtl="0" eaLnBrk="0" fontAlgn="base" hangingPunct="0">
        <a:spcBef>
          <a:spcPct val="40000"/>
        </a:spcBef>
        <a:spcAft>
          <a:spcPct val="0"/>
        </a:spcAft>
        <a:buClr>
          <a:schemeClr val="tx2"/>
        </a:buClr>
        <a:buFont typeface="Symbol" pitchFamily="18" charset="2"/>
        <a:buChar char="·"/>
        <a:defRPr sz="2000">
          <a:solidFill>
            <a:schemeClr val="tx1"/>
          </a:solidFill>
          <a:latin typeface="+mn-lt"/>
        </a:defRPr>
      </a:lvl3pPr>
      <a:lvl4pPr marL="1109663" indent="-182563" algn="l" rtl="0" eaLnBrk="0" fontAlgn="base" hangingPunct="0">
        <a:spcBef>
          <a:spcPct val="40000"/>
        </a:spcBef>
        <a:spcAft>
          <a:spcPct val="0"/>
        </a:spcAft>
        <a:buClr>
          <a:schemeClr val="tx2"/>
        </a:buClr>
        <a:buChar char="–"/>
        <a:defRPr sz="2000">
          <a:solidFill>
            <a:schemeClr val="tx1"/>
          </a:solidFill>
          <a:latin typeface="+mn-lt"/>
        </a:defRPr>
      </a:lvl4pPr>
      <a:lvl5pPr marL="1382713" indent="-195263" algn="l" rtl="0" eaLnBrk="0" fontAlgn="base" hangingPunct="0">
        <a:spcBef>
          <a:spcPct val="40000"/>
        </a:spcBef>
        <a:spcAft>
          <a:spcPct val="0"/>
        </a:spcAft>
        <a:buClr>
          <a:schemeClr val="tx2"/>
        </a:buClr>
        <a:buChar char="»"/>
        <a:defRPr sz="2000">
          <a:solidFill>
            <a:schemeClr val="tx1"/>
          </a:solidFill>
          <a:latin typeface="+mn-lt"/>
        </a:defRPr>
      </a:lvl5pPr>
      <a:lvl6pPr marL="1839913" indent="-195263" algn="l" rtl="0" fontAlgn="base">
        <a:spcBef>
          <a:spcPct val="40000"/>
        </a:spcBef>
        <a:spcAft>
          <a:spcPct val="0"/>
        </a:spcAft>
        <a:buClr>
          <a:schemeClr val="tx2"/>
        </a:buClr>
        <a:buChar char="»"/>
        <a:defRPr sz="2000">
          <a:solidFill>
            <a:schemeClr val="tx1"/>
          </a:solidFill>
          <a:latin typeface="+mn-lt"/>
        </a:defRPr>
      </a:lvl6pPr>
      <a:lvl7pPr marL="2297113" indent="-195263" algn="l" rtl="0" fontAlgn="base">
        <a:spcBef>
          <a:spcPct val="40000"/>
        </a:spcBef>
        <a:spcAft>
          <a:spcPct val="0"/>
        </a:spcAft>
        <a:buClr>
          <a:schemeClr val="tx2"/>
        </a:buClr>
        <a:buChar char="»"/>
        <a:defRPr sz="2000">
          <a:solidFill>
            <a:schemeClr val="tx1"/>
          </a:solidFill>
          <a:latin typeface="+mn-lt"/>
        </a:defRPr>
      </a:lvl7pPr>
      <a:lvl8pPr marL="2754313" indent="-195263" algn="l" rtl="0" fontAlgn="base">
        <a:spcBef>
          <a:spcPct val="40000"/>
        </a:spcBef>
        <a:spcAft>
          <a:spcPct val="0"/>
        </a:spcAft>
        <a:buClr>
          <a:schemeClr val="tx2"/>
        </a:buClr>
        <a:buChar char="»"/>
        <a:defRPr sz="2000">
          <a:solidFill>
            <a:schemeClr val="tx1"/>
          </a:solidFill>
          <a:latin typeface="+mn-lt"/>
        </a:defRPr>
      </a:lvl8pPr>
      <a:lvl9pPr marL="3211513" indent="-195263" algn="l" rtl="0" fontAlgn="base">
        <a:spcBef>
          <a:spcPct val="40000"/>
        </a:spcBef>
        <a:spcAft>
          <a:spcPct val="0"/>
        </a:spcAft>
        <a:buClr>
          <a:schemeClr val="tx2"/>
        </a:buClr>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10" descr="140-0091_watermark_slides6"/>
          <p:cNvPicPr>
            <a:picLocks noChangeAspect="1" noChangeArrowheads="1"/>
          </p:cNvPicPr>
          <p:nvPr/>
        </p:nvPicPr>
        <p:blipFill>
          <a:blip r:embed="rId13">
            <a:extLst>
              <a:ext uri="{28A0092B-C50C-407E-A947-70E740481C1C}">
                <a14:useLocalDpi xmlns:a14="http://schemas.microsoft.com/office/drawing/2010/main" val="0"/>
              </a:ext>
            </a:extLst>
          </a:blip>
          <a:srcRect l="63126" b="75378"/>
          <a:stretch>
            <a:fillRect/>
          </a:stretch>
        </p:blipFill>
        <p:spPr bwMode="auto">
          <a:xfrm>
            <a:off x="5375275" y="0"/>
            <a:ext cx="37687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Group 14"/>
          <p:cNvGrpSpPr>
            <a:grpSpLocks/>
          </p:cNvGrpSpPr>
          <p:nvPr/>
        </p:nvGrpSpPr>
        <p:grpSpPr bwMode="auto">
          <a:xfrm>
            <a:off x="0" y="6186488"/>
            <a:ext cx="9144000" cy="671512"/>
            <a:chOff x="0" y="3897"/>
            <a:chExt cx="5760" cy="423"/>
          </a:xfrm>
        </p:grpSpPr>
        <p:pic>
          <p:nvPicPr>
            <p:cNvPr id="37898" name="Picture 15" descr="grått band nerti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924"/>
              <a:ext cx="502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8752" name="Line 16"/>
            <p:cNvSpPr>
              <a:spLocks noChangeShapeType="1"/>
            </p:cNvSpPr>
            <p:nvPr userDrawn="1"/>
          </p:nvSpPr>
          <p:spPr bwMode="auto">
            <a:xfrm>
              <a:off x="0" y="3897"/>
              <a:ext cx="5760" cy="0"/>
            </a:xfrm>
            <a:prstGeom prst="line">
              <a:avLst/>
            </a:prstGeom>
            <a:noFill/>
            <a:ln w="25400">
              <a:solidFill>
                <a:srgbClr val="000F60"/>
              </a:solidFill>
              <a:round/>
              <a:headEnd type="none" w="sm" len="sm"/>
              <a:tailEnd type="none" w="sm" len="sm"/>
            </a:ln>
            <a:effectLst/>
            <a:extLst/>
          </p:spPr>
          <p:txBody>
            <a:bodyPr/>
            <a:lstStyle/>
            <a:p>
              <a:pPr>
                <a:spcBef>
                  <a:spcPct val="50000"/>
                </a:spcBef>
                <a:defRPr/>
              </a:pPr>
              <a:endParaRPr lang="sv-SE">
                <a:cs typeface="+mn-cs"/>
              </a:endParaRPr>
            </a:p>
          </p:txBody>
        </p:sp>
        <p:pic>
          <p:nvPicPr>
            <p:cNvPr id="37900" name="Picture 17" descr="Volvo_IronMark_RGB"/>
            <p:cNvPicPr>
              <a:picLocks noChangeAspect="1" noChangeArrowheads="1"/>
            </p:cNvPicPr>
            <p:nvPr/>
          </p:nvPicPr>
          <p:blipFill>
            <a:blip r:embed="rId15" cstate="print">
              <a:extLst>
                <a:ext uri="{28A0092B-C50C-407E-A947-70E740481C1C}">
                  <a14:useLocalDpi xmlns:a14="http://schemas.microsoft.com/office/drawing/2010/main" val="0"/>
                </a:ext>
              </a:extLst>
            </a:blip>
            <a:srcRect t="5916" r="6395" b="21048"/>
            <a:stretch>
              <a:fillRect/>
            </a:stretch>
          </p:blipFill>
          <p:spPr bwMode="auto">
            <a:xfrm>
              <a:off x="5269" y="3925"/>
              <a:ext cx="48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2" name="Rectangle 8"/>
          <p:cNvSpPr>
            <a:spLocks noGrp="1" noChangeArrowheads="1"/>
          </p:cNvSpPr>
          <p:nvPr>
            <p:ph type="body" idx="1"/>
          </p:nvPr>
        </p:nvSpPr>
        <p:spPr bwMode="auto">
          <a:xfrm>
            <a:off x="322263" y="1879600"/>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37893" name="Rectangle 9"/>
          <p:cNvSpPr>
            <a:spLocks noGrp="1" noChangeArrowheads="1"/>
          </p:cNvSpPr>
          <p:nvPr>
            <p:ph type="title"/>
          </p:nvPr>
        </p:nvSpPr>
        <p:spPr bwMode="auto">
          <a:xfrm>
            <a:off x="319088" y="444500"/>
            <a:ext cx="5200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sv-SE" smtClean="0"/>
          </a:p>
        </p:txBody>
      </p:sp>
      <p:sp>
        <p:nvSpPr>
          <p:cNvPr id="628754" name="Rectangle 18"/>
          <p:cNvSpPr>
            <a:spLocks noGrp="1" noChangeArrowheads="1"/>
          </p:cNvSpPr>
          <p:nvPr>
            <p:ph type="ftr" sz="quarter" idx="3"/>
          </p:nvPr>
        </p:nvSpPr>
        <p:spPr bwMode="auto">
          <a:xfrm>
            <a:off x="339725" y="6426200"/>
            <a:ext cx="687387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000">
                <a:cs typeface="+mn-cs"/>
              </a:defRPr>
            </a:lvl1pPr>
          </a:lstStyle>
          <a:p>
            <a:pPr>
              <a:defRPr/>
            </a:pPr>
            <a:r>
              <a:rPr lang="sv-SE"/>
              <a:t>Department, Name, Document name, Security Class</a:t>
            </a:r>
          </a:p>
        </p:txBody>
      </p:sp>
      <p:sp>
        <p:nvSpPr>
          <p:cNvPr id="628755" name="Rectangle 19"/>
          <p:cNvSpPr>
            <a:spLocks noGrp="1" noChangeArrowheads="1"/>
          </p:cNvSpPr>
          <p:nvPr>
            <p:ph type="sldNum" sz="quarter" idx="4"/>
          </p:nvPr>
        </p:nvSpPr>
        <p:spPr bwMode="auto">
          <a:xfrm>
            <a:off x="339725" y="6619875"/>
            <a:ext cx="503238" cy="2079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fld id="{BCC3EE73-4FA6-43EC-A4F6-04BB86B9E5FE}" type="slidenum">
              <a:rPr lang="sv-SE"/>
              <a:pPr>
                <a:defRPr/>
              </a:pPr>
              <a:t>‹#›</a:t>
            </a:fld>
            <a:endParaRPr lang="sv-SE"/>
          </a:p>
        </p:txBody>
      </p:sp>
      <p:sp>
        <p:nvSpPr>
          <p:cNvPr id="628756" name="Rectangle 20"/>
          <p:cNvSpPr>
            <a:spLocks noChangeArrowheads="1"/>
          </p:cNvSpPr>
          <p:nvPr/>
        </p:nvSpPr>
        <p:spPr bwMode="auto">
          <a:xfrm>
            <a:off x="339725" y="6256338"/>
            <a:ext cx="2133600" cy="220662"/>
          </a:xfrm>
          <a:prstGeom prst="rect">
            <a:avLst/>
          </a:prstGeom>
          <a:noFill/>
          <a:ln>
            <a:noFill/>
          </a:ln>
          <a:effectLst/>
          <a:extLst/>
        </p:spPr>
        <p:txBody>
          <a:bodyPr wrap="none"/>
          <a:lstStyle/>
          <a:p>
            <a:pPr>
              <a:defRPr/>
            </a:pPr>
            <a:r>
              <a:rPr lang="sv-SE" sz="1100" b="1">
                <a:cs typeface="+mn-cs"/>
              </a:rPr>
              <a:t>Volvo Buses</a:t>
            </a:r>
          </a:p>
        </p:txBody>
      </p:sp>
      <p:sp>
        <p:nvSpPr>
          <p:cNvPr id="628757" name="Rectangle 21"/>
          <p:cNvSpPr>
            <a:spLocks noGrp="1" noChangeArrowheads="1"/>
          </p:cNvSpPr>
          <p:nvPr>
            <p:ph type="dt" sz="half" idx="2"/>
          </p:nvPr>
        </p:nvSpPr>
        <p:spPr bwMode="auto">
          <a:xfrm>
            <a:off x="623888" y="6618288"/>
            <a:ext cx="2405062" cy="209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r>
              <a:rPr lang="sv-SE"/>
              <a:t>Date</a:t>
            </a:r>
          </a:p>
        </p:txBody>
      </p:sp>
    </p:spTree>
  </p:cSld>
  <p:clrMap bg1="lt1" tx1="dk1" bg2="lt2" tx2="dk2" accent1="accent1" accent2="accent2" accent3="accent3" accent4="accent4" accent5="accent5" accent6="accent6" hlink="hlink" folHlink="folHlink"/>
  <p:sldLayoutIdLst>
    <p:sldLayoutId id="2147483764"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200" b="1">
          <a:solidFill>
            <a:schemeClr val="tx2"/>
          </a:solidFill>
          <a:latin typeface="Arial" charset="0"/>
        </a:defRPr>
      </a:lvl6pPr>
      <a:lvl7pPr marL="914400" algn="l" rtl="0" fontAlgn="base">
        <a:lnSpc>
          <a:spcPct val="90000"/>
        </a:lnSpc>
        <a:spcBef>
          <a:spcPct val="0"/>
        </a:spcBef>
        <a:spcAft>
          <a:spcPct val="0"/>
        </a:spcAft>
        <a:defRPr sz="3200" b="1">
          <a:solidFill>
            <a:schemeClr val="tx2"/>
          </a:solidFill>
          <a:latin typeface="Arial" charset="0"/>
        </a:defRPr>
      </a:lvl7pPr>
      <a:lvl8pPr marL="1371600" algn="l" rtl="0" fontAlgn="base">
        <a:lnSpc>
          <a:spcPct val="90000"/>
        </a:lnSpc>
        <a:spcBef>
          <a:spcPct val="0"/>
        </a:spcBef>
        <a:spcAft>
          <a:spcPct val="0"/>
        </a:spcAft>
        <a:defRPr sz="3200" b="1">
          <a:solidFill>
            <a:schemeClr val="tx2"/>
          </a:solidFill>
          <a:latin typeface="Arial" charset="0"/>
        </a:defRPr>
      </a:lvl8pPr>
      <a:lvl9pPr marL="1828800" algn="l" rtl="0" fontAlgn="base">
        <a:lnSpc>
          <a:spcPct val="90000"/>
        </a:lnSpc>
        <a:spcBef>
          <a:spcPct val="0"/>
        </a:spcBef>
        <a:spcAft>
          <a:spcPct val="0"/>
        </a:spcAft>
        <a:defRPr sz="3200" b="1">
          <a:solidFill>
            <a:schemeClr val="tx2"/>
          </a:solidFill>
          <a:latin typeface="Arial" charset="0"/>
        </a:defRPr>
      </a:lvl9pPr>
    </p:titleStyle>
    <p:bodyStyle>
      <a:lvl1pPr marL="234950" indent="-234950" algn="l" rtl="0" eaLnBrk="0" fontAlgn="base" hangingPunct="0">
        <a:spcBef>
          <a:spcPct val="40000"/>
        </a:spcBef>
        <a:spcAft>
          <a:spcPct val="0"/>
        </a:spcAft>
        <a:buClr>
          <a:schemeClr val="tx2"/>
        </a:buClr>
        <a:buFont typeface="Symbol" pitchFamily="18" charset="2"/>
        <a:buChar char="·"/>
        <a:defRPr sz="2000">
          <a:solidFill>
            <a:schemeClr val="tx1"/>
          </a:solidFill>
          <a:latin typeface="+mn-lt"/>
          <a:ea typeface="+mn-ea"/>
          <a:cs typeface="+mn-cs"/>
        </a:defRPr>
      </a:lvl1pPr>
      <a:lvl2pPr marL="560388" indent="-234950" algn="l" rtl="0" eaLnBrk="0" fontAlgn="base" hangingPunct="0">
        <a:spcBef>
          <a:spcPct val="40000"/>
        </a:spcBef>
        <a:spcAft>
          <a:spcPct val="0"/>
        </a:spcAft>
        <a:buClr>
          <a:schemeClr val="tx2"/>
        </a:buClr>
        <a:buChar char="–"/>
        <a:defRPr sz="2000">
          <a:solidFill>
            <a:schemeClr val="tx1"/>
          </a:solidFill>
          <a:latin typeface="+mn-lt"/>
        </a:defRPr>
      </a:lvl2pPr>
      <a:lvl3pPr marL="860425" indent="-207963" algn="l" rtl="0" eaLnBrk="0" fontAlgn="base" hangingPunct="0">
        <a:spcBef>
          <a:spcPct val="40000"/>
        </a:spcBef>
        <a:spcAft>
          <a:spcPct val="0"/>
        </a:spcAft>
        <a:buClr>
          <a:schemeClr val="tx2"/>
        </a:buClr>
        <a:buFont typeface="Symbol" pitchFamily="18" charset="2"/>
        <a:buChar char="·"/>
        <a:defRPr sz="2000">
          <a:solidFill>
            <a:schemeClr val="tx1"/>
          </a:solidFill>
          <a:latin typeface="+mn-lt"/>
        </a:defRPr>
      </a:lvl3pPr>
      <a:lvl4pPr marL="1109663" indent="-182563" algn="l" rtl="0" eaLnBrk="0" fontAlgn="base" hangingPunct="0">
        <a:spcBef>
          <a:spcPct val="40000"/>
        </a:spcBef>
        <a:spcAft>
          <a:spcPct val="0"/>
        </a:spcAft>
        <a:buClr>
          <a:schemeClr val="tx2"/>
        </a:buClr>
        <a:buChar char="–"/>
        <a:defRPr sz="2000">
          <a:solidFill>
            <a:schemeClr val="tx1"/>
          </a:solidFill>
          <a:latin typeface="+mn-lt"/>
        </a:defRPr>
      </a:lvl4pPr>
      <a:lvl5pPr marL="1382713" indent="-195263" algn="l" rtl="0" eaLnBrk="0" fontAlgn="base" hangingPunct="0">
        <a:spcBef>
          <a:spcPct val="40000"/>
        </a:spcBef>
        <a:spcAft>
          <a:spcPct val="0"/>
        </a:spcAft>
        <a:buClr>
          <a:schemeClr val="tx2"/>
        </a:buClr>
        <a:buChar char="»"/>
        <a:defRPr sz="2000">
          <a:solidFill>
            <a:schemeClr val="tx1"/>
          </a:solidFill>
          <a:latin typeface="+mn-lt"/>
        </a:defRPr>
      </a:lvl5pPr>
      <a:lvl6pPr marL="1839913" indent="-195263" algn="l" rtl="0" fontAlgn="base">
        <a:spcBef>
          <a:spcPct val="40000"/>
        </a:spcBef>
        <a:spcAft>
          <a:spcPct val="0"/>
        </a:spcAft>
        <a:buClr>
          <a:schemeClr val="tx2"/>
        </a:buClr>
        <a:buChar char="»"/>
        <a:defRPr sz="2000">
          <a:solidFill>
            <a:schemeClr val="tx1"/>
          </a:solidFill>
          <a:latin typeface="+mn-lt"/>
        </a:defRPr>
      </a:lvl6pPr>
      <a:lvl7pPr marL="2297113" indent="-195263" algn="l" rtl="0" fontAlgn="base">
        <a:spcBef>
          <a:spcPct val="40000"/>
        </a:spcBef>
        <a:spcAft>
          <a:spcPct val="0"/>
        </a:spcAft>
        <a:buClr>
          <a:schemeClr val="tx2"/>
        </a:buClr>
        <a:buChar char="»"/>
        <a:defRPr sz="2000">
          <a:solidFill>
            <a:schemeClr val="tx1"/>
          </a:solidFill>
          <a:latin typeface="+mn-lt"/>
        </a:defRPr>
      </a:lvl7pPr>
      <a:lvl8pPr marL="2754313" indent="-195263" algn="l" rtl="0" fontAlgn="base">
        <a:spcBef>
          <a:spcPct val="40000"/>
        </a:spcBef>
        <a:spcAft>
          <a:spcPct val="0"/>
        </a:spcAft>
        <a:buClr>
          <a:schemeClr val="tx2"/>
        </a:buClr>
        <a:buChar char="»"/>
        <a:defRPr sz="2000">
          <a:solidFill>
            <a:schemeClr val="tx1"/>
          </a:solidFill>
          <a:latin typeface="+mn-lt"/>
        </a:defRPr>
      </a:lvl8pPr>
      <a:lvl9pPr marL="3211513" indent="-195263" algn="l" rtl="0" fontAlgn="base">
        <a:spcBef>
          <a:spcPct val="40000"/>
        </a:spcBef>
        <a:spcAft>
          <a:spcPct val="0"/>
        </a:spcAft>
        <a:buClr>
          <a:schemeClr val="tx2"/>
        </a:buClr>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Bildobjekt 10" descr="bussar2b.jpg"/>
          <p:cNvPicPr>
            <a:picLocks noChangeAspect="1"/>
          </p:cNvPicPr>
          <p:nvPr/>
        </p:nvPicPr>
        <p:blipFill>
          <a:blip r:embed="rId13">
            <a:extLst>
              <a:ext uri="{28A0092B-C50C-407E-A947-70E740481C1C}">
                <a14:useLocalDpi xmlns:a14="http://schemas.microsoft.com/office/drawing/2010/main" val="0"/>
              </a:ext>
            </a:extLst>
          </a:blip>
          <a:srcRect t="7413" r="3377"/>
          <a:stretch>
            <a:fillRect/>
          </a:stretch>
        </p:blipFill>
        <p:spPr bwMode="auto">
          <a:xfrm>
            <a:off x="6237288" y="0"/>
            <a:ext cx="290671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79" name="Group 14"/>
          <p:cNvGrpSpPr>
            <a:grpSpLocks/>
          </p:cNvGrpSpPr>
          <p:nvPr/>
        </p:nvGrpSpPr>
        <p:grpSpPr bwMode="auto">
          <a:xfrm>
            <a:off x="0" y="6186488"/>
            <a:ext cx="9144000" cy="671512"/>
            <a:chOff x="0" y="3897"/>
            <a:chExt cx="5760" cy="423"/>
          </a:xfrm>
        </p:grpSpPr>
        <p:pic>
          <p:nvPicPr>
            <p:cNvPr id="50186" name="Picture 15" descr="grått band nerti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924"/>
              <a:ext cx="502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848" name="Line 16"/>
            <p:cNvSpPr>
              <a:spLocks noChangeShapeType="1"/>
            </p:cNvSpPr>
            <p:nvPr userDrawn="1"/>
          </p:nvSpPr>
          <p:spPr bwMode="auto">
            <a:xfrm>
              <a:off x="0" y="3897"/>
              <a:ext cx="5760" cy="0"/>
            </a:xfrm>
            <a:prstGeom prst="line">
              <a:avLst/>
            </a:prstGeom>
            <a:noFill/>
            <a:ln w="25400">
              <a:solidFill>
                <a:srgbClr val="000F60"/>
              </a:solidFill>
              <a:round/>
              <a:headEnd type="none" w="sm" len="sm"/>
              <a:tailEnd type="none" w="sm" len="sm"/>
            </a:ln>
            <a:effectLst/>
            <a:extLst/>
          </p:spPr>
          <p:txBody>
            <a:bodyPr/>
            <a:lstStyle/>
            <a:p>
              <a:pPr>
                <a:spcBef>
                  <a:spcPct val="50000"/>
                </a:spcBef>
                <a:defRPr/>
              </a:pPr>
              <a:endParaRPr lang="sv-SE">
                <a:cs typeface="+mn-cs"/>
              </a:endParaRPr>
            </a:p>
          </p:txBody>
        </p:sp>
        <p:pic>
          <p:nvPicPr>
            <p:cNvPr id="50188" name="Picture 17" descr="Volvo_IronMark_RGB"/>
            <p:cNvPicPr>
              <a:picLocks noChangeAspect="1" noChangeArrowheads="1"/>
            </p:cNvPicPr>
            <p:nvPr/>
          </p:nvPicPr>
          <p:blipFill>
            <a:blip r:embed="rId15" cstate="print">
              <a:extLst>
                <a:ext uri="{28A0092B-C50C-407E-A947-70E740481C1C}">
                  <a14:useLocalDpi xmlns:a14="http://schemas.microsoft.com/office/drawing/2010/main" val="0"/>
                </a:ext>
              </a:extLst>
            </a:blip>
            <a:srcRect t="5916" r="6395" b="21048"/>
            <a:stretch>
              <a:fillRect/>
            </a:stretch>
          </p:blipFill>
          <p:spPr bwMode="auto">
            <a:xfrm>
              <a:off x="5269" y="3925"/>
              <a:ext cx="48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Rectangle 8"/>
          <p:cNvSpPr>
            <a:spLocks noGrp="1" noChangeArrowheads="1"/>
          </p:cNvSpPr>
          <p:nvPr>
            <p:ph type="body" idx="1"/>
          </p:nvPr>
        </p:nvSpPr>
        <p:spPr bwMode="auto">
          <a:xfrm>
            <a:off x="322263" y="1879600"/>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50181" name="Rectangle 9"/>
          <p:cNvSpPr>
            <a:spLocks noGrp="1" noChangeArrowheads="1"/>
          </p:cNvSpPr>
          <p:nvPr>
            <p:ph type="title"/>
          </p:nvPr>
        </p:nvSpPr>
        <p:spPr bwMode="auto">
          <a:xfrm>
            <a:off x="319088" y="444500"/>
            <a:ext cx="6442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sv-SE" smtClean="0"/>
          </a:p>
        </p:txBody>
      </p:sp>
      <p:sp>
        <p:nvSpPr>
          <p:cNvPr id="632850" name="Rectangle 18"/>
          <p:cNvSpPr>
            <a:spLocks noGrp="1" noChangeArrowheads="1"/>
          </p:cNvSpPr>
          <p:nvPr>
            <p:ph type="ftr" sz="quarter" idx="3"/>
          </p:nvPr>
        </p:nvSpPr>
        <p:spPr bwMode="auto">
          <a:xfrm>
            <a:off x="339725" y="6426200"/>
            <a:ext cx="687387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000">
                <a:cs typeface="+mn-cs"/>
              </a:defRPr>
            </a:lvl1pPr>
          </a:lstStyle>
          <a:p>
            <a:pPr>
              <a:defRPr/>
            </a:pPr>
            <a:r>
              <a:rPr lang="sv-SE"/>
              <a:t>Department, Name, Document name, Security Class</a:t>
            </a:r>
          </a:p>
        </p:txBody>
      </p:sp>
      <p:sp>
        <p:nvSpPr>
          <p:cNvPr id="632851" name="Rectangle 19"/>
          <p:cNvSpPr>
            <a:spLocks noGrp="1" noChangeArrowheads="1"/>
          </p:cNvSpPr>
          <p:nvPr>
            <p:ph type="sldNum" sz="quarter" idx="4"/>
          </p:nvPr>
        </p:nvSpPr>
        <p:spPr bwMode="auto">
          <a:xfrm>
            <a:off x="339725" y="6619875"/>
            <a:ext cx="503238" cy="2079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fld id="{E48823F3-8991-45C6-ADC4-50FB16965DE6}" type="slidenum">
              <a:rPr lang="sv-SE"/>
              <a:pPr>
                <a:defRPr/>
              </a:pPr>
              <a:t>‹#›</a:t>
            </a:fld>
            <a:endParaRPr lang="sv-SE"/>
          </a:p>
        </p:txBody>
      </p:sp>
      <p:sp>
        <p:nvSpPr>
          <p:cNvPr id="632852" name="Rectangle 20"/>
          <p:cNvSpPr>
            <a:spLocks noChangeArrowheads="1"/>
          </p:cNvSpPr>
          <p:nvPr/>
        </p:nvSpPr>
        <p:spPr bwMode="auto">
          <a:xfrm>
            <a:off x="339725" y="6256338"/>
            <a:ext cx="2133600" cy="220662"/>
          </a:xfrm>
          <a:prstGeom prst="rect">
            <a:avLst/>
          </a:prstGeom>
          <a:noFill/>
          <a:ln>
            <a:noFill/>
          </a:ln>
          <a:effectLst/>
          <a:extLst/>
        </p:spPr>
        <p:txBody>
          <a:bodyPr wrap="none"/>
          <a:lstStyle/>
          <a:p>
            <a:pPr>
              <a:defRPr/>
            </a:pPr>
            <a:r>
              <a:rPr lang="sv-SE" sz="1100" b="1">
                <a:cs typeface="+mn-cs"/>
              </a:rPr>
              <a:t>Volvo Buses</a:t>
            </a:r>
          </a:p>
        </p:txBody>
      </p:sp>
      <p:sp>
        <p:nvSpPr>
          <p:cNvPr id="632853" name="Rectangle 21"/>
          <p:cNvSpPr>
            <a:spLocks noGrp="1" noChangeArrowheads="1"/>
          </p:cNvSpPr>
          <p:nvPr>
            <p:ph type="dt" sz="half" idx="2"/>
          </p:nvPr>
        </p:nvSpPr>
        <p:spPr bwMode="auto">
          <a:xfrm>
            <a:off x="623888" y="6618288"/>
            <a:ext cx="2405062" cy="209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r>
              <a:rPr lang="sv-SE"/>
              <a:t>Date</a:t>
            </a:r>
          </a:p>
        </p:txBody>
      </p:sp>
    </p:spTree>
  </p:cSld>
  <p:clrMap bg1="lt1" tx1="dk1" bg2="lt2" tx2="dk2" accent1="accent1" accent2="accent2" accent3="accent3" accent4="accent4" accent5="accent5" accent6="accent6" hlink="hlink" folHlink="folHlink"/>
  <p:sldLayoutIdLst>
    <p:sldLayoutId id="2147483765"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200" b="1">
          <a:solidFill>
            <a:schemeClr val="tx2"/>
          </a:solidFill>
          <a:latin typeface="Arial" charset="0"/>
        </a:defRPr>
      </a:lvl6pPr>
      <a:lvl7pPr marL="914400" algn="l" rtl="0" fontAlgn="base">
        <a:lnSpc>
          <a:spcPct val="90000"/>
        </a:lnSpc>
        <a:spcBef>
          <a:spcPct val="0"/>
        </a:spcBef>
        <a:spcAft>
          <a:spcPct val="0"/>
        </a:spcAft>
        <a:defRPr sz="3200" b="1">
          <a:solidFill>
            <a:schemeClr val="tx2"/>
          </a:solidFill>
          <a:latin typeface="Arial" charset="0"/>
        </a:defRPr>
      </a:lvl7pPr>
      <a:lvl8pPr marL="1371600" algn="l" rtl="0" fontAlgn="base">
        <a:lnSpc>
          <a:spcPct val="90000"/>
        </a:lnSpc>
        <a:spcBef>
          <a:spcPct val="0"/>
        </a:spcBef>
        <a:spcAft>
          <a:spcPct val="0"/>
        </a:spcAft>
        <a:defRPr sz="3200" b="1">
          <a:solidFill>
            <a:schemeClr val="tx2"/>
          </a:solidFill>
          <a:latin typeface="Arial" charset="0"/>
        </a:defRPr>
      </a:lvl8pPr>
      <a:lvl9pPr marL="1828800" algn="l" rtl="0" fontAlgn="base">
        <a:lnSpc>
          <a:spcPct val="90000"/>
        </a:lnSpc>
        <a:spcBef>
          <a:spcPct val="0"/>
        </a:spcBef>
        <a:spcAft>
          <a:spcPct val="0"/>
        </a:spcAft>
        <a:defRPr sz="3200" b="1">
          <a:solidFill>
            <a:schemeClr val="tx2"/>
          </a:solidFill>
          <a:latin typeface="Arial" charset="0"/>
        </a:defRPr>
      </a:lvl9pPr>
    </p:titleStyle>
    <p:bodyStyle>
      <a:lvl1pPr marL="234950" indent="-234950" algn="l" rtl="0" eaLnBrk="0" fontAlgn="base" hangingPunct="0">
        <a:spcBef>
          <a:spcPct val="40000"/>
        </a:spcBef>
        <a:spcAft>
          <a:spcPct val="0"/>
        </a:spcAft>
        <a:buClr>
          <a:schemeClr val="tx2"/>
        </a:buClr>
        <a:buFont typeface="Symbol" pitchFamily="18" charset="2"/>
        <a:buChar char="·"/>
        <a:defRPr sz="2000">
          <a:solidFill>
            <a:schemeClr val="tx1"/>
          </a:solidFill>
          <a:latin typeface="+mn-lt"/>
          <a:ea typeface="+mn-ea"/>
          <a:cs typeface="+mn-cs"/>
        </a:defRPr>
      </a:lvl1pPr>
      <a:lvl2pPr marL="560388" indent="-234950" algn="l" rtl="0" eaLnBrk="0" fontAlgn="base" hangingPunct="0">
        <a:spcBef>
          <a:spcPct val="40000"/>
        </a:spcBef>
        <a:spcAft>
          <a:spcPct val="0"/>
        </a:spcAft>
        <a:buClr>
          <a:schemeClr val="tx2"/>
        </a:buClr>
        <a:buChar char="–"/>
        <a:defRPr sz="2000">
          <a:solidFill>
            <a:schemeClr val="tx1"/>
          </a:solidFill>
          <a:latin typeface="+mn-lt"/>
        </a:defRPr>
      </a:lvl2pPr>
      <a:lvl3pPr marL="860425" indent="-207963" algn="l" rtl="0" eaLnBrk="0" fontAlgn="base" hangingPunct="0">
        <a:spcBef>
          <a:spcPct val="40000"/>
        </a:spcBef>
        <a:spcAft>
          <a:spcPct val="0"/>
        </a:spcAft>
        <a:buClr>
          <a:schemeClr val="tx2"/>
        </a:buClr>
        <a:buFont typeface="Symbol" pitchFamily="18" charset="2"/>
        <a:buChar char="·"/>
        <a:defRPr sz="2000">
          <a:solidFill>
            <a:schemeClr val="tx1"/>
          </a:solidFill>
          <a:latin typeface="+mn-lt"/>
        </a:defRPr>
      </a:lvl3pPr>
      <a:lvl4pPr marL="1109663" indent="-182563" algn="l" rtl="0" eaLnBrk="0" fontAlgn="base" hangingPunct="0">
        <a:spcBef>
          <a:spcPct val="40000"/>
        </a:spcBef>
        <a:spcAft>
          <a:spcPct val="0"/>
        </a:spcAft>
        <a:buClr>
          <a:schemeClr val="tx2"/>
        </a:buClr>
        <a:buChar char="–"/>
        <a:defRPr sz="2000">
          <a:solidFill>
            <a:schemeClr val="tx1"/>
          </a:solidFill>
          <a:latin typeface="+mn-lt"/>
        </a:defRPr>
      </a:lvl4pPr>
      <a:lvl5pPr marL="1382713" indent="-195263" algn="l" rtl="0" eaLnBrk="0" fontAlgn="base" hangingPunct="0">
        <a:spcBef>
          <a:spcPct val="40000"/>
        </a:spcBef>
        <a:spcAft>
          <a:spcPct val="0"/>
        </a:spcAft>
        <a:buClr>
          <a:schemeClr val="tx2"/>
        </a:buClr>
        <a:buChar char="»"/>
        <a:defRPr sz="2000">
          <a:solidFill>
            <a:schemeClr val="tx1"/>
          </a:solidFill>
          <a:latin typeface="+mn-lt"/>
        </a:defRPr>
      </a:lvl5pPr>
      <a:lvl6pPr marL="1839913" indent="-195263" algn="l" rtl="0" fontAlgn="base">
        <a:spcBef>
          <a:spcPct val="40000"/>
        </a:spcBef>
        <a:spcAft>
          <a:spcPct val="0"/>
        </a:spcAft>
        <a:buClr>
          <a:schemeClr val="tx2"/>
        </a:buClr>
        <a:buChar char="»"/>
        <a:defRPr sz="2000">
          <a:solidFill>
            <a:schemeClr val="tx1"/>
          </a:solidFill>
          <a:latin typeface="+mn-lt"/>
        </a:defRPr>
      </a:lvl6pPr>
      <a:lvl7pPr marL="2297113" indent="-195263" algn="l" rtl="0" fontAlgn="base">
        <a:spcBef>
          <a:spcPct val="40000"/>
        </a:spcBef>
        <a:spcAft>
          <a:spcPct val="0"/>
        </a:spcAft>
        <a:buClr>
          <a:schemeClr val="tx2"/>
        </a:buClr>
        <a:buChar char="»"/>
        <a:defRPr sz="2000">
          <a:solidFill>
            <a:schemeClr val="tx1"/>
          </a:solidFill>
          <a:latin typeface="+mn-lt"/>
        </a:defRPr>
      </a:lvl7pPr>
      <a:lvl8pPr marL="2754313" indent="-195263" algn="l" rtl="0" fontAlgn="base">
        <a:spcBef>
          <a:spcPct val="40000"/>
        </a:spcBef>
        <a:spcAft>
          <a:spcPct val="0"/>
        </a:spcAft>
        <a:buClr>
          <a:schemeClr val="tx2"/>
        </a:buClr>
        <a:buChar char="»"/>
        <a:defRPr sz="2000">
          <a:solidFill>
            <a:schemeClr val="tx1"/>
          </a:solidFill>
          <a:latin typeface="+mn-lt"/>
        </a:defRPr>
      </a:lvl8pPr>
      <a:lvl9pPr marL="3211513" indent="-195263" algn="l" rtl="0" fontAlgn="base">
        <a:spcBef>
          <a:spcPct val="40000"/>
        </a:spcBef>
        <a:spcAft>
          <a:spcPct val="0"/>
        </a:spcAft>
        <a:buClr>
          <a:schemeClr val="tx2"/>
        </a:buClr>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Bildobjekt 9" descr="gröna_bussar_high.jpg"/>
          <p:cNvPicPr>
            <a:picLocks noChangeAspect="1"/>
          </p:cNvPicPr>
          <p:nvPr/>
        </p:nvPicPr>
        <p:blipFill>
          <a:blip r:embed="rId13">
            <a:extLst>
              <a:ext uri="{28A0092B-C50C-407E-A947-70E740481C1C}">
                <a14:useLocalDpi xmlns:a14="http://schemas.microsoft.com/office/drawing/2010/main" val="0"/>
              </a:ext>
            </a:extLst>
          </a:blip>
          <a:srcRect t="1463" r="5673"/>
          <a:stretch>
            <a:fillRect/>
          </a:stretch>
        </p:blipFill>
        <p:spPr bwMode="auto">
          <a:xfrm>
            <a:off x="6434138" y="0"/>
            <a:ext cx="270986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7" name="Group 3"/>
          <p:cNvGrpSpPr>
            <a:grpSpLocks/>
          </p:cNvGrpSpPr>
          <p:nvPr/>
        </p:nvGrpSpPr>
        <p:grpSpPr bwMode="auto">
          <a:xfrm>
            <a:off x="0" y="6186488"/>
            <a:ext cx="9144000" cy="671512"/>
            <a:chOff x="0" y="3897"/>
            <a:chExt cx="5760" cy="423"/>
          </a:xfrm>
        </p:grpSpPr>
        <p:pic>
          <p:nvPicPr>
            <p:cNvPr id="62474" name="Picture 4" descr="grått band nerti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924"/>
              <a:ext cx="502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2229" name="Line 5"/>
            <p:cNvSpPr>
              <a:spLocks noChangeShapeType="1"/>
            </p:cNvSpPr>
            <p:nvPr userDrawn="1"/>
          </p:nvSpPr>
          <p:spPr bwMode="auto">
            <a:xfrm>
              <a:off x="0" y="3897"/>
              <a:ext cx="5760" cy="0"/>
            </a:xfrm>
            <a:prstGeom prst="line">
              <a:avLst/>
            </a:prstGeom>
            <a:noFill/>
            <a:ln w="25400">
              <a:solidFill>
                <a:srgbClr val="000F60"/>
              </a:solidFill>
              <a:round/>
              <a:headEnd type="none" w="sm" len="sm"/>
              <a:tailEnd type="none" w="sm" len="sm"/>
            </a:ln>
            <a:effectLst/>
            <a:extLst/>
          </p:spPr>
          <p:txBody>
            <a:bodyPr/>
            <a:lstStyle/>
            <a:p>
              <a:pPr>
                <a:spcBef>
                  <a:spcPct val="50000"/>
                </a:spcBef>
                <a:defRPr/>
              </a:pPr>
              <a:endParaRPr lang="sv-SE">
                <a:cs typeface="+mn-cs"/>
              </a:endParaRPr>
            </a:p>
          </p:txBody>
        </p:sp>
        <p:pic>
          <p:nvPicPr>
            <p:cNvPr id="62476" name="Picture 6" descr="Volvo_IronMark_RGB"/>
            <p:cNvPicPr>
              <a:picLocks noChangeAspect="1" noChangeArrowheads="1"/>
            </p:cNvPicPr>
            <p:nvPr/>
          </p:nvPicPr>
          <p:blipFill>
            <a:blip r:embed="rId15" cstate="print">
              <a:extLst>
                <a:ext uri="{28A0092B-C50C-407E-A947-70E740481C1C}">
                  <a14:useLocalDpi xmlns:a14="http://schemas.microsoft.com/office/drawing/2010/main" val="0"/>
                </a:ext>
              </a:extLst>
            </a:blip>
            <a:srcRect t="5916" r="6395" b="21048"/>
            <a:stretch>
              <a:fillRect/>
            </a:stretch>
          </p:blipFill>
          <p:spPr bwMode="auto">
            <a:xfrm>
              <a:off x="5269" y="3925"/>
              <a:ext cx="48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Rectangle 7"/>
          <p:cNvSpPr>
            <a:spLocks noGrp="1" noChangeArrowheads="1"/>
          </p:cNvSpPr>
          <p:nvPr>
            <p:ph type="body" idx="1"/>
          </p:nvPr>
        </p:nvSpPr>
        <p:spPr bwMode="auto">
          <a:xfrm>
            <a:off x="322263" y="1879600"/>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62469" name="Rectangle 8"/>
          <p:cNvSpPr>
            <a:spLocks noGrp="1" noChangeArrowheads="1"/>
          </p:cNvSpPr>
          <p:nvPr>
            <p:ph type="title"/>
          </p:nvPr>
        </p:nvSpPr>
        <p:spPr bwMode="auto">
          <a:xfrm>
            <a:off x="319088" y="444500"/>
            <a:ext cx="657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sv-SE" smtClean="0"/>
          </a:p>
        </p:txBody>
      </p:sp>
      <p:sp>
        <p:nvSpPr>
          <p:cNvPr id="692233" name="Rectangle 9"/>
          <p:cNvSpPr>
            <a:spLocks noGrp="1" noChangeArrowheads="1"/>
          </p:cNvSpPr>
          <p:nvPr>
            <p:ph type="ftr" sz="quarter" idx="3"/>
          </p:nvPr>
        </p:nvSpPr>
        <p:spPr bwMode="auto">
          <a:xfrm>
            <a:off x="339725" y="6426200"/>
            <a:ext cx="687387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000">
                <a:cs typeface="+mn-cs"/>
              </a:defRPr>
            </a:lvl1pPr>
          </a:lstStyle>
          <a:p>
            <a:pPr>
              <a:defRPr/>
            </a:pPr>
            <a:r>
              <a:rPr lang="sv-SE"/>
              <a:t>Department, Name, Document name, Security Class</a:t>
            </a:r>
          </a:p>
        </p:txBody>
      </p:sp>
      <p:sp>
        <p:nvSpPr>
          <p:cNvPr id="692234" name="Rectangle 10"/>
          <p:cNvSpPr>
            <a:spLocks noGrp="1" noChangeArrowheads="1"/>
          </p:cNvSpPr>
          <p:nvPr>
            <p:ph type="sldNum" sz="quarter" idx="4"/>
          </p:nvPr>
        </p:nvSpPr>
        <p:spPr bwMode="auto">
          <a:xfrm>
            <a:off x="339725" y="6619875"/>
            <a:ext cx="503238" cy="2079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fld id="{27D057DE-70F2-43A2-9CF7-AF66DEE75DB4}" type="slidenum">
              <a:rPr lang="sv-SE"/>
              <a:pPr>
                <a:defRPr/>
              </a:pPr>
              <a:t>‹#›</a:t>
            </a:fld>
            <a:endParaRPr lang="sv-SE"/>
          </a:p>
        </p:txBody>
      </p:sp>
      <p:sp>
        <p:nvSpPr>
          <p:cNvPr id="692235" name="Rectangle 11"/>
          <p:cNvSpPr>
            <a:spLocks noChangeArrowheads="1"/>
          </p:cNvSpPr>
          <p:nvPr/>
        </p:nvSpPr>
        <p:spPr bwMode="auto">
          <a:xfrm>
            <a:off x="339725" y="6256338"/>
            <a:ext cx="2133600" cy="220662"/>
          </a:xfrm>
          <a:prstGeom prst="rect">
            <a:avLst/>
          </a:prstGeom>
          <a:noFill/>
          <a:ln>
            <a:noFill/>
          </a:ln>
          <a:effectLst/>
          <a:extLst/>
        </p:spPr>
        <p:txBody>
          <a:bodyPr wrap="none"/>
          <a:lstStyle/>
          <a:p>
            <a:pPr>
              <a:defRPr/>
            </a:pPr>
            <a:r>
              <a:rPr lang="sv-SE" sz="1100" b="1">
                <a:cs typeface="+mn-cs"/>
              </a:rPr>
              <a:t>Volvo Buses</a:t>
            </a:r>
          </a:p>
        </p:txBody>
      </p:sp>
      <p:sp>
        <p:nvSpPr>
          <p:cNvPr id="692236" name="Rectangle 12"/>
          <p:cNvSpPr>
            <a:spLocks noGrp="1" noChangeArrowheads="1"/>
          </p:cNvSpPr>
          <p:nvPr>
            <p:ph type="dt" sz="half" idx="2"/>
          </p:nvPr>
        </p:nvSpPr>
        <p:spPr bwMode="auto">
          <a:xfrm>
            <a:off x="623888" y="6618288"/>
            <a:ext cx="2405062" cy="209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000">
                <a:cs typeface="+mn-cs"/>
              </a:defRPr>
            </a:lvl1pPr>
          </a:lstStyle>
          <a:p>
            <a:pPr>
              <a:defRPr/>
            </a:pPr>
            <a:r>
              <a:rPr lang="sv-SE"/>
              <a:t>Date</a:t>
            </a:r>
          </a:p>
        </p:txBody>
      </p:sp>
    </p:spTree>
  </p:cSld>
  <p:clrMap bg1="lt1" tx1="dk1" bg2="lt2" tx2="dk2" accent1="accent1" accent2="accent2" accent3="accent3" accent4="accent4" accent5="accent5" accent6="accent6" hlink="hlink" folHlink="folHlink"/>
  <p:sldLayoutIdLst>
    <p:sldLayoutId id="2147483766"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200" b="1">
          <a:solidFill>
            <a:schemeClr val="tx2"/>
          </a:solidFill>
          <a:latin typeface="Arial" charset="0"/>
        </a:defRPr>
      </a:lvl6pPr>
      <a:lvl7pPr marL="914400" algn="l" rtl="0" fontAlgn="base">
        <a:lnSpc>
          <a:spcPct val="90000"/>
        </a:lnSpc>
        <a:spcBef>
          <a:spcPct val="0"/>
        </a:spcBef>
        <a:spcAft>
          <a:spcPct val="0"/>
        </a:spcAft>
        <a:defRPr sz="3200" b="1">
          <a:solidFill>
            <a:schemeClr val="tx2"/>
          </a:solidFill>
          <a:latin typeface="Arial" charset="0"/>
        </a:defRPr>
      </a:lvl7pPr>
      <a:lvl8pPr marL="1371600" algn="l" rtl="0" fontAlgn="base">
        <a:lnSpc>
          <a:spcPct val="90000"/>
        </a:lnSpc>
        <a:spcBef>
          <a:spcPct val="0"/>
        </a:spcBef>
        <a:spcAft>
          <a:spcPct val="0"/>
        </a:spcAft>
        <a:defRPr sz="3200" b="1">
          <a:solidFill>
            <a:schemeClr val="tx2"/>
          </a:solidFill>
          <a:latin typeface="Arial" charset="0"/>
        </a:defRPr>
      </a:lvl8pPr>
      <a:lvl9pPr marL="1828800" algn="l" rtl="0" fontAlgn="base">
        <a:lnSpc>
          <a:spcPct val="90000"/>
        </a:lnSpc>
        <a:spcBef>
          <a:spcPct val="0"/>
        </a:spcBef>
        <a:spcAft>
          <a:spcPct val="0"/>
        </a:spcAft>
        <a:defRPr sz="3200" b="1">
          <a:solidFill>
            <a:schemeClr val="tx2"/>
          </a:solidFill>
          <a:latin typeface="Arial" charset="0"/>
        </a:defRPr>
      </a:lvl9pPr>
    </p:titleStyle>
    <p:bodyStyle>
      <a:lvl1pPr marL="234950" indent="-234950" algn="l" rtl="0" eaLnBrk="0" fontAlgn="base" hangingPunct="0">
        <a:spcBef>
          <a:spcPct val="40000"/>
        </a:spcBef>
        <a:spcAft>
          <a:spcPct val="0"/>
        </a:spcAft>
        <a:buClr>
          <a:schemeClr val="tx2"/>
        </a:buClr>
        <a:buFont typeface="Symbol" pitchFamily="18" charset="2"/>
        <a:buChar char="·"/>
        <a:defRPr sz="2000">
          <a:solidFill>
            <a:schemeClr val="tx1"/>
          </a:solidFill>
          <a:latin typeface="+mn-lt"/>
          <a:ea typeface="+mn-ea"/>
          <a:cs typeface="+mn-cs"/>
        </a:defRPr>
      </a:lvl1pPr>
      <a:lvl2pPr marL="560388" indent="-234950" algn="l" rtl="0" eaLnBrk="0" fontAlgn="base" hangingPunct="0">
        <a:spcBef>
          <a:spcPct val="40000"/>
        </a:spcBef>
        <a:spcAft>
          <a:spcPct val="0"/>
        </a:spcAft>
        <a:buClr>
          <a:schemeClr val="tx2"/>
        </a:buClr>
        <a:buChar char="–"/>
        <a:defRPr sz="2000">
          <a:solidFill>
            <a:schemeClr val="tx1"/>
          </a:solidFill>
          <a:latin typeface="+mn-lt"/>
        </a:defRPr>
      </a:lvl2pPr>
      <a:lvl3pPr marL="860425" indent="-207963" algn="l" rtl="0" eaLnBrk="0" fontAlgn="base" hangingPunct="0">
        <a:spcBef>
          <a:spcPct val="40000"/>
        </a:spcBef>
        <a:spcAft>
          <a:spcPct val="0"/>
        </a:spcAft>
        <a:buClr>
          <a:schemeClr val="tx2"/>
        </a:buClr>
        <a:buFont typeface="Symbol" pitchFamily="18" charset="2"/>
        <a:buChar char="·"/>
        <a:defRPr sz="2000">
          <a:solidFill>
            <a:schemeClr val="tx1"/>
          </a:solidFill>
          <a:latin typeface="+mn-lt"/>
        </a:defRPr>
      </a:lvl3pPr>
      <a:lvl4pPr marL="1109663" indent="-182563" algn="l" rtl="0" eaLnBrk="0" fontAlgn="base" hangingPunct="0">
        <a:spcBef>
          <a:spcPct val="40000"/>
        </a:spcBef>
        <a:spcAft>
          <a:spcPct val="0"/>
        </a:spcAft>
        <a:buClr>
          <a:schemeClr val="tx2"/>
        </a:buClr>
        <a:buChar char="–"/>
        <a:defRPr sz="2000">
          <a:solidFill>
            <a:schemeClr val="tx1"/>
          </a:solidFill>
          <a:latin typeface="+mn-lt"/>
        </a:defRPr>
      </a:lvl4pPr>
      <a:lvl5pPr marL="1382713" indent="-195263" algn="l" rtl="0" eaLnBrk="0" fontAlgn="base" hangingPunct="0">
        <a:spcBef>
          <a:spcPct val="40000"/>
        </a:spcBef>
        <a:spcAft>
          <a:spcPct val="0"/>
        </a:spcAft>
        <a:buClr>
          <a:schemeClr val="tx2"/>
        </a:buClr>
        <a:buChar char="»"/>
        <a:defRPr sz="2000">
          <a:solidFill>
            <a:schemeClr val="tx1"/>
          </a:solidFill>
          <a:latin typeface="+mn-lt"/>
        </a:defRPr>
      </a:lvl5pPr>
      <a:lvl6pPr marL="1839913" indent="-195263" algn="l" rtl="0" fontAlgn="base">
        <a:spcBef>
          <a:spcPct val="40000"/>
        </a:spcBef>
        <a:spcAft>
          <a:spcPct val="0"/>
        </a:spcAft>
        <a:buClr>
          <a:schemeClr val="tx2"/>
        </a:buClr>
        <a:buChar char="»"/>
        <a:defRPr sz="2000">
          <a:solidFill>
            <a:schemeClr val="tx1"/>
          </a:solidFill>
          <a:latin typeface="+mn-lt"/>
        </a:defRPr>
      </a:lvl6pPr>
      <a:lvl7pPr marL="2297113" indent="-195263" algn="l" rtl="0" fontAlgn="base">
        <a:spcBef>
          <a:spcPct val="40000"/>
        </a:spcBef>
        <a:spcAft>
          <a:spcPct val="0"/>
        </a:spcAft>
        <a:buClr>
          <a:schemeClr val="tx2"/>
        </a:buClr>
        <a:buChar char="»"/>
        <a:defRPr sz="2000">
          <a:solidFill>
            <a:schemeClr val="tx1"/>
          </a:solidFill>
          <a:latin typeface="+mn-lt"/>
        </a:defRPr>
      </a:lvl7pPr>
      <a:lvl8pPr marL="2754313" indent="-195263" algn="l" rtl="0" fontAlgn="base">
        <a:spcBef>
          <a:spcPct val="40000"/>
        </a:spcBef>
        <a:spcAft>
          <a:spcPct val="0"/>
        </a:spcAft>
        <a:buClr>
          <a:schemeClr val="tx2"/>
        </a:buClr>
        <a:buChar char="»"/>
        <a:defRPr sz="2000">
          <a:solidFill>
            <a:schemeClr val="tx1"/>
          </a:solidFill>
          <a:latin typeface="+mn-lt"/>
        </a:defRPr>
      </a:lvl8pPr>
      <a:lvl9pPr marL="3211513" indent="-195263" algn="l" rtl="0" fontAlgn="base">
        <a:spcBef>
          <a:spcPct val="40000"/>
        </a:spcBef>
        <a:spcAft>
          <a:spcPct val="0"/>
        </a:spcAft>
        <a:buClr>
          <a:schemeClr val="tx2"/>
        </a:buClr>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4" name="Rectangle 19"/>
          <p:cNvSpPr>
            <a:spLocks noGrp="1" noChangeArrowheads="1"/>
          </p:cNvSpPr>
          <p:nvPr>
            <p:ph type="body" idx="1"/>
          </p:nvPr>
        </p:nvSpPr>
        <p:spPr bwMode="auto">
          <a:xfrm>
            <a:off x="322263" y="1879600"/>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74755" name="Rectangle 20"/>
          <p:cNvSpPr>
            <a:spLocks noGrp="1" noChangeArrowheads="1"/>
          </p:cNvSpPr>
          <p:nvPr>
            <p:ph type="title"/>
          </p:nvPr>
        </p:nvSpPr>
        <p:spPr bwMode="auto">
          <a:xfrm>
            <a:off x="319088" y="444500"/>
            <a:ext cx="7767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sv-SE" smtClean="0"/>
          </a:p>
        </p:txBody>
      </p:sp>
      <p:pic>
        <p:nvPicPr>
          <p:cNvPr id="74756" name="Picture 9" descr="140-0048_ppt-watermark_widescreen9"/>
          <p:cNvPicPr>
            <a:picLocks noChangeAspect="1" noChangeArrowheads="1"/>
          </p:cNvPicPr>
          <p:nvPr/>
        </p:nvPicPr>
        <p:blipFill>
          <a:blip r:embed="rId14">
            <a:extLst>
              <a:ext uri="{28A0092B-C50C-407E-A947-70E740481C1C}">
                <a14:useLocalDpi xmlns:a14="http://schemas.microsoft.com/office/drawing/2010/main" val="0"/>
              </a:ext>
            </a:extLst>
          </a:blip>
          <a:srcRect l="2451" t="941" r="186" b="-124"/>
          <a:stretch>
            <a:fillRect/>
          </a:stretch>
        </p:blipFill>
        <p:spPr bwMode="auto">
          <a:xfrm>
            <a:off x="0" y="0"/>
            <a:ext cx="9144000"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Bildobjekt 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227763"/>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7"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200" b="1">
          <a:solidFill>
            <a:schemeClr val="tx2"/>
          </a:solidFill>
          <a:latin typeface="Arial" charset="0"/>
        </a:defRPr>
      </a:lvl6pPr>
      <a:lvl7pPr marL="914400" algn="l" rtl="0" fontAlgn="base">
        <a:lnSpc>
          <a:spcPct val="90000"/>
        </a:lnSpc>
        <a:spcBef>
          <a:spcPct val="0"/>
        </a:spcBef>
        <a:spcAft>
          <a:spcPct val="0"/>
        </a:spcAft>
        <a:defRPr sz="3200" b="1">
          <a:solidFill>
            <a:schemeClr val="tx2"/>
          </a:solidFill>
          <a:latin typeface="Arial" charset="0"/>
        </a:defRPr>
      </a:lvl7pPr>
      <a:lvl8pPr marL="1371600" algn="l" rtl="0" fontAlgn="base">
        <a:lnSpc>
          <a:spcPct val="90000"/>
        </a:lnSpc>
        <a:spcBef>
          <a:spcPct val="0"/>
        </a:spcBef>
        <a:spcAft>
          <a:spcPct val="0"/>
        </a:spcAft>
        <a:defRPr sz="3200" b="1">
          <a:solidFill>
            <a:schemeClr val="tx2"/>
          </a:solidFill>
          <a:latin typeface="Arial" charset="0"/>
        </a:defRPr>
      </a:lvl8pPr>
      <a:lvl9pPr marL="1828800" algn="l" rtl="0" fontAlgn="base">
        <a:lnSpc>
          <a:spcPct val="90000"/>
        </a:lnSpc>
        <a:spcBef>
          <a:spcPct val="0"/>
        </a:spcBef>
        <a:spcAft>
          <a:spcPct val="0"/>
        </a:spcAft>
        <a:defRPr sz="3200" b="1">
          <a:solidFill>
            <a:schemeClr val="tx2"/>
          </a:solidFill>
          <a:latin typeface="Arial" charset="0"/>
        </a:defRPr>
      </a:lvl9pPr>
    </p:titleStyle>
    <p:bodyStyle>
      <a:lvl1pPr marL="234950" indent="-234950" algn="l" rtl="0" eaLnBrk="0" fontAlgn="base" hangingPunct="0">
        <a:spcBef>
          <a:spcPct val="40000"/>
        </a:spcBef>
        <a:spcAft>
          <a:spcPct val="0"/>
        </a:spcAft>
        <a:buClr>
          <a:schemeClr val="tx2"/>
        </a:buClr>
        <a:buFont typeface="Symbol" pitchFamily="18" charset="2"/>
        <a:buChar char="·"/>
        <a:defRPr sz="2000">
          <a:solidFill>
            <a:schemeClr val="tx1"/>
          </a:solidFill>
          <a:latin typeface="+mn-lt"/>
          <a:ea typeface="+mn-ea"/>
          <a:cs typeface="+mn-cs"/>
        </a:defRPr>
      </a:lvl1pPr>
      <a:lvl2pPr marL="560388" indent="-234950" algn="l" rtl="0" eaLnBrk="0" fontAlgn="base" hangingPunct="0">
        <a:spcBef>
          <a:spcPct val="40000"/>
        </a:spcBef>
        <a:spcAft>
          <a:spcPct val="0"/>
        </a:spcAft>
        <a:buClr>
          <a:schemeClr val="tx2"/>
        </a:buClr>
        <a:buChar char="–"/>
        <a:defRPr sz="2000">
          <a:solidFill>
            <a:schemeClr val="tx1"/>
          </a:solidFill>
          <a:latin typeface="+mn-lt"/>
        </a:defRPr>
      </a:lvl2pPr>
      <a:lvl3pPr marL="860425" indent="-207963" algn="l" rtl="0" eaLnBrk="0" fontAlgn="base" hangingPunct="0">
        <a:spcBef>
          <a:spcPct val="40000"/>
        </a:spcBef>
        <a:spcAft>
          <a:spcPct val="0"/>
        </a:spcAft>
        <a:buClr>
          <a:schemeClr val="tx2"/>
        </a:buClr>
        <a:buFont typeface="Symbol" pitchFamily="18" charset="2"/>
        <a:buChar char="·"/>
        <a:defRPr sz="2000">
          <a:solidFill>
            <a:schemeClr val="tx1"/>
          </a:solidFill>
          <a:latin typeface="+mn-lt"/>
        </a:defRPr>
      </a:lvl3pPr>
      <a:lvl4pPr marL="1109663" indent="-182563" algn="l" rtl="0" eaLnBrk="0" fontAlgn="base" hangingPunct="0">
        <a:spcBef>
          <a:spcPct val="40000"/>
        </a:spcBef>
        <a:spcAft>
          <a:spcPct val="0"/>
        </a:spcAft>
        <a:buClr>
          <a:schemeClr val="tx2"/>
        </a:buClr>
        <a:buChar char="–"/>
        <a:defRPr sz="2000">
          <a:solidFill>
            <a:schemeClr val="tx1"/>
          </a:solidFill>
          <a:latin typeface="+mn-lt"/>
        </a:defRPr>
      </a:lvl4pPr>
      <a:lvl5pPr marL="1382713" indent="-195263" algn="l" rtl="0" eaLnBrk="0" fontAlgn="base" hangingPunct="0">
        <a:spcBef>
          <a:spcPct val="40000"/>
        </a:spcBef>
        <a:spcAft>
          <a:spcPct val="0"/>
        </a:spcAft>
        <a:buClr>
          <a:schemeClr val="tx2"/>
        </a:buClr>
        <a:buChar char="»"/>
        <a:defRPr sz="2000">
          <a:solidFill>
            <a:schemeClr val="tx1"/>
          </a:solidFill>
          <a:latin typeface="+mn-lt"/>
        </a:defRPr>
      </a:lvl5pPr>
      <a:lvl6pPr marL="1839913" indent="-195263" algn="l" rtl="0" fontAlgn="base">
        <a:spcBef>
          <a:spcPct val="40000"/>
        </a:spcBef>
        <a:spcAft>
          <a:spcPct val="0"/>
        </a:spcAft>
        <a:buClr>
          <a:schemeClr val="tx2"/>
        </a:buClr>
        <a:buChar char="»"/>
        <a:defRPr sz="2000">
          <a:solidFill>
            <a:schemeClr val="tx1"/>
          </a:solidFill>
          <a:latin typeface="+mn-lt"/>
        </a:defRPr>
      </a:lvl6pPr>
      <a:lvl7pPr marL="2297113" indent="-195263" algn="l" rtl="0" fontAlgn="base">
        <a:spcBef>
          <a:spcPct val="40000"/>
        </a:spcBef>
        <a:spcAft>
          <a:spcPct val="0"/>
        </a:spcAft>
        <a:buClr>
          <a:schemeClr val="tx2"/>
        </a:buClr>
        <a:buChar char="»"/>
        <a:defRPr sz="2000">
          <a:solidFill>
            <a:schemeClr val="tx1"/>
          </a:solidFill>
          <a:latin typeface="+mn-lt"/>
        </a:defRPr>
      </a:lvl7pPr>
      <a:lvl8pPr marL="2754313" indent="-195263" algn="l" rtl="0" fontAlgn="base">
        <a:spcBef>
          <a:spcPct val="40000"/>
        </a:spcBef>
        <a:spcAft>
          <a:spcPct val="0"/>
        </a:spcAft>
        <a:buClr>
          <a:schemeClr val="tx2"/>
        </a:buClr>
        <a:buChar char="»"/>
        <a:defRPr sz="2000">
          <a:solidFill>
            <a:schemeClr val="tx1"/>
          </a:solidFill>
          <a:latin typeface="+mn-lt"/>
        </a:defRPr>
      </a:lvl8pPr>
      <a:lvl9pPr marL="3211513" indent="-195263" algn="l" rtl="0" fontAlgn="base">
        <a:spcBef>
          <a:spcPct val="40000"/>
        </a:spcBef>
        <a:spcAft>
          <a:spcPct val="0"/>
        </a:spcAft>
        <a:buClr>
          <a:schemeClr val="tx2"/>
        </a:buClr>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622300" y="2244725"/>
            <a:ext cx="7772400" cy="1470025"/>
          </a:xfrm>
        </p:spPr>
        <p:txBody>
          <a:bodyPr/>
          <a:lstStyle/>
          <a:p>
            <a:pPr algn="ctr"/>
            <a:r>
              <a:rPr lang="en-GB" dirty="0" smtClean="0"/>
              <a:t>Volvo Bus &amp; PBS</a:t>
            </a:r>
            <a:br>
              <a:rPr lang="en-GB" dirty="0" smtClean="0"/>
            </a:br>
            <a:r>
              <a:rPr lang="en-GB" sz="2400" b="0" dirty="0" smtClean="0"/>
              <a:t/>
            </a:r>
            <a:br>
              <a:rPr lang="en-GB" sz="2400" b="0" dirty="0" smtClean="0"/>
            </a:br>
            <a:r>
              <a:rPr lang="en-GB" sz="2400" b="0" dirty="0" smtClean="0"/>
              <a:t>March 2013</a:t>
            </a:r>
            <a:r>
              <a:rPr lang="en-GB" dirty="0"/>
              <a:t/>
            </a:r>
            <a:br>
              <a:rPr lang="en-GB" dirty="0"/>
            </a:br>
            <a:endParaRPr lang="en-GB"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7" y="444500"/>
            <a:ext cx="6117999" cy="1143000"/>
          </a:xfrm>
        </p:spPr>
        <p:txBody>
          <a:bodyPr/>
          <a:lstStyle/>
          <a:p>
            <a:r>
              <a:rPr lang="en-AU" dirty="0" smtClean="0"/>
              <a:t>PBS – </a:t>
            </a:r>
            <a:r>
              <a:rPr lang="en-AU" dirty="0" smtClean="0"/>
              <a:t>Volvo Bus Case Study</a:t>
            </a:r>
            <a:endParaRPr lang="en-AU" dirty="0"/>
          </a:p>
        </p:txBody>
      </p:sp>
      <p:sp>
        <p:nvSpPr>
          <p:cNvPr id="4" name="Footer Placeholder 3"/>
          <p:cNvSpPr>
            <a:spLocks noGrp="1"/>
          </p:cNvSpPr>
          <p:nvPr>
            <p:ph type="ftr" sz="quarter" idx="10"/>
          </p:nvPr>
        </p:nvSpPr>
        <p:spPr/>
        <p:txBody>
          <a:bodyPr/>
          <a:lstStyle/>
          <a:p>
            <a:pPr>
              <a:defRPr/>
            </a:pPr>
            <a:r>
              <a:rPr lang="sv-SE" smtClean="0"/>
              <a:t>Volvo Buses Australia</a:t>
            </a:r>
            <a:endParaRPr lang="sv-SE" dirty="0"/>
          </a:p>
        </p:txBody>
      </p:sp>
      <p:sp>
        <p:nvSpPr>
          <p:cNvPr id="5" name="Slide Number Placeholder 4"/>
          <p:cNvSpPr>
            <a:spLocks noGrp="1"/>
          </p:cNvSpPr>
          <p:nvPr>
            <p:ph type="sldNum" sz="quarter" idx="11"/>
          </p:nvPr>
        </p:nvSpPr>
        <p:spPr/>
        <p:txBody>
          <a:bodyPr/>
          <a:lstStyle/>
          <a:p>
            <a:pPr>
              <a:defRPr/>
            </a:pPr>
            <a:fld id="{27B5C93C-EFC5-4DF9-95D8-FB2332504370}" type="slidenum">
              <a:rPr lang="sv-SE" smtClean="0"/>
              <a:pPr>
                <a:defRPr/>
              </a:pPr>
              <a:t>2</a:t>
            </a:fld>
            <a:endParaRPr lang="sv-SE"/>
          </a:p>
        </p:txBody>
      </p:sp>
      <p:sp>
        <p:nvSpPr>
          <p:cNvPr id="7" name="Content Placeholder 6"/>
          <p:cNvSpPr>
            <a:spLocks noGrp="1"/>
          </p:cNvSpPr>
          <p:nvPr>
            <p:ph idx="1"/>
          </p:nvPr>
        </p:nvSpPr>
        <p:spPr>
          <a:xfrm>
            <a:off x="322263" y="1003300"/>
            <a:ext cx="8473394" cy="3895725"/>
          </a:xfrm>
        </p:spPr>
        <p:txBody>
          <a:bodyPr/>
          <a:lstStyle/>
          <a:p>
            <a:pPr marL="0" indent="0">
              <a:buNone/>
            </a:pPr>
            <a:r>
              <a:rPr lang="en-AU" b="1" dirty="0" smtClean="0"/>
              <a:t>What </a:t>
            </a:r>
            <a:r>
              <a:rPr lang="en-AU" b="1" dirty="0" smtClean="0"/>
              <a:t>we use it </a:t>
            </a:r>
            <a:r>
              <a:rPr lang="en-AU" b="1" dirty="0" smtClean="0"/>
              <a:t>for</a:t>
            </a:r>
            <a:endParaRPr lang="en-AU" b="1" dirty="0" smtClean="0"/>
          </a:p>
          <a:p>
            <a:r>
              <a:rPr lang="en-AU" dirty="0"/>
              <a:t>High </a:t>
            </a:r>
            <a:r>
              <a:rPr lang="en-AU" dirty="0" smtClean="0"/>
              <a:t>Capacity </a:t>
            </a:r>
            <a:r>
              <a:rPr lang="en-AU" dirty="0"/>
              <a:t>Buses and Coaches</a:t>
            </a:r>
          </a:p>
          <a:p>
            <a:pPr lvl="1"/>
            <a:r>
              <a:rPr lang="en-AU" dirty="0" smtClean="0"/>
              <a:t>Vehicles with Steerable third axles.</a:t>
            </a:r>
          </a:p>
          <a:p>
            <a:pPr lvl="1"/>
            <a:r>
              <a:rPr lang="en-AU" dirty="0" smtClean="0"/>
              <a:t>Vehicles </a:t>
            </a:r>
            <a:r>
              <a:rPr lang="en-AU" dirty="0" smtClean="0"/>
              <a:t>over length. 12.5mts to 14.5mts</a:t>
            </a:r>
          </a:p>
          <a:p>
            <a:pPr lvl="1"/>
            <a:endParaRPr lang="en-AU" dirty="0"/>
          </a:p>
          <a:p>
            <a:pPr lvl="1"/>
            <a:endParaRPr lang="en-AU" dirty="0" smtClean="0"/>
          </a:p>
          <a:p>
            <a:pPr lvl="1"/>
            <a:endParaRPr lang="en-AU" dirty="0"/>
          </a:p>
          <a:p>
            <a:pPr lvl="1"/>
            <a:endParaRPr lang="en-AU" dirty="0" smtClean="0"/>
          </a:p>
          <a:p>
            <a:pPr lvl="1"/>
            <a:endParaRPr lang="en-AU" dirty="0"/>
          </a:p>
          <a:p>
            <a:pPr marL="325438" lvl="1" indent="0">
              <a:buNone/>
            </a:pPr>
            <a:r>
              <a:rPr lang="en-AU" dirty="0" smtClean="0"/>
              <a:t/>
            </a:r>
            <a:br>
              <a:rPr lang="en-AU" dirty="0" smtClean="0"/>
            </a:br>
            <a:r>
              <a:rPr lang="en-AU" dirty="0" smtClean="0"/>
              <a:t/>
            </a:r>
            <a:br>
              <a:rPr lang="en-AU" dirty="0" smtClean="0"/>
            </a:br>
            <a:endParaRPr lang="en-AU" dirty="0" smtClean="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689" t="37346" r="32073" b="46391"/>
          <a:stretch/>
        </p:blipFill>
        <p:spPr bwMode="auto">
          <a:xfrm>
            <a:off x="715369" y="3203677"/>
            <a:ext cx="7209431" cy="226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64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444500"/>
            <a:ext cx="6194198" cy="1143000"/>
          </a:xfrm>
        </p:spPr>
        <p:txBody>
          <a:bodyPr/>
          <a:lstStyle/>
          <a:p>
            <a:r>
              <a:rPr lang="en-AU" dirty="0"/>
              <a:t>PBS – Volvo Bus Case Study</a:t>
            </a:r>
            <a:endParaRPr lang="en-AU" dirty="0"/>
          </a:p>
        </p:txBody>
      </p:sp>
      <p:sp>
        <p:nvSpPr>
          <p:cNvPr id="4" name="Footer Placeholder 3"/>
          <p:cNvSpPr>
            <a:spLocks noGrp="1"/>
          </p:cNvSpPr>
          <p:nvPr>
            <p:ph type="ftr" sz="quarter" idx="10"/>
          </p:nvPr>
        </p:nvSpPr>
        <p:spPr/>
        <p:txBody>
          <a:bodyPr/>
          <a:lstStyle/>
          <a:p>
            <a:pPr>
              <a:defRPr/>
            </a:pPr>
            <a:r>
              <a:rPr lang="sv-SE" smtClean="0"/>
              <a:t>Volvo Buses Australia</a:t>
            </a:r>
            <a:endParaRPr lang="sv-SE" dirty="0"/>
          </a:p>
        </p:txBody>
      </p:sp>
      <p:sp>
        <p:nvSpPr>
          <p:cNvPr id="5" name="Slide Number Placeholder 4"/>
          <p:cNvSpPr>
            <a:spLocks noGrp="1"/>
          </p:cNvSpPr>
          <p:nvPr>
            <p:ph type="sldNum" sz="quarter" idx="11"/>
          </p:nvPr>
        </p:nvSpPr>
        <p:spPr/>
        <p:txBody>
          <a:bodyPr/>
          <a:lstStyle/>
          <a:p>
            <a:pPr>
              <a:defRPr/>
            </a:pPr>
            <a:fld id="{27B5C93C-EFC5-4DF9-95D8-FB2332504370}" type="slidenum">
              <a:rPr lang="sv-SE" smtClean="0"/>
              <a:pPr>
                <a:defRPr/>
              </a:pPr>
              <a:t>3</a:t>
            </a:fld>
            <a:endParaRPr lang="sv-SE"/>
          </a:p>
        </p:txBody>
      </p:sp>
      <p:sp>
        <p:nvSpPr>
          <p:cNvPr id="7" name="Content Placeholder 6"/>
          <p:cNvSpPr>
            <a:spLocks noGrp="1"/>
          </p:cNvSpPr>
          <p:nvPr>
            <p:ph idx="1"/>
          </p:nvPr>
        </p:nvSpPr>
        <p:spPr>
          <a:xfrm>
            <a:off x="322263" y="1003300"/>
            <a:ext cx="8081508" cy="3895725"/>
          </a:xfrm>
        </p:spPr>
        <p:txBody>
          <a:bodyPr/>
          <a:lstStyle/>
          <a:p>
            <a:pPr marL="0" indent="0">
              <a:buNone/>
            </a:pPr>
            <a:r>
              <a:rPr lang="en-AU" b="1" dirty="0" smtClean="0"/>
              <a:t>What </a:t>
            </a:r>
            <a:r>
              <a:rPr lang="en-AU" b="1" dirty="0" smtClean="0"/>
              <a:t>Works well</a:t>
            </a:r>
          </a:p>
          <a:p>
            <a:pPr lvl="1"/>
            <a:r>
              <a:rPr lang="en-AU" dirty="0" smtClean="0"/>
              <a:t>Assessors and certifiers.</a:t>
            </a:r>
          </a:p>
          <a:p>
            <a:pPr lvl="1"/>
            <a:r>
              <a:rPr lang="en-AU" dirty="0" smtClean="0"/>
              <a:t>Communication with regulating </a:t>
            </a:r>
            <a:r>
              <a:rPr lang="en-AU" dirty="0" smtClean="0"/>
              <a:t>authority NTC </a:t>
            </a:r>
            <a:r>
              <a:rPr lang="en-AU" dirty="0" smtClean="0"/>
              <a:t>and now NHVR</a:t>
            </a:r>
          </a:p>
          <a:p>
            <a:pPr marL="325438" lvl="1" indent="0">
              <a:buNone/>
            </a:pP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30" y="2735488"/>
            <a:ext cx="6005001" cy="29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35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940" b="4239"/>
          <a:stretch/>
        </p:blipFill>
        <p:spPr>
          <a:xfrm>
            <a:off x="3820886" y="2912665"/>
            <a:ext cx="4648200" cy="3215991"/>
          </a:xfrm>
          <a:prstGeom prst="rect">
            <a:avLst/>
          </a:prstGeom>
        </p:spPr>
      </p:pic>
      <p:sp>
        <p:nvSpPr>
          <p:cNvPr id="2" name="Title 1"/>
          <p:cNvSpPr>
            <a:spLocks noGrp="1"/>
          </p:cNvSpPr>
          <p:nvPr>
            <p:ph type="title"/>
          </p:nvPr>
        </p:nvSpPr>
        <p:spPr>
          <a:xfrm>
            <a:off x="369887" y="444500"/>
            <a:ext cx="6139769" cy="1143000"/>
          </a:xfrm>
        </p:spPr>
        <p:txBody>
          <a:bodyPr/>
          <a:lstStyle/>
          <a:p>
            <a:r>
              <a:rPr lang="en-AU" dirty="0"/>
              <a:t>PBS – Volvo Bus Case Study</a:t>
            </a:r>
            <a:endParaRPr lang="en-AU" dirty="0"/>
          </a:p>
        </p:txBody>
      </p:sp>
      <p:sp>
        <p:nvSpPr>
          <p:cNvPr id="4" name="Footer Placeholder 3"/>
          <p:cNvSpPr>
            <a:spLocks noGrp="1"/>
          </p:cNvSpPr>
          <p:nvPr>
            <p:ph type="ftr" sz="quarter" idx="10"/>
          </p:nvPr>
        </p:nvSpPr>
        <p:spPr/>
        <p:txBody>
          <a:bodyPr/>
          <a:lstStyle/>
          <a:p>
            <a:pPr>
              <a:defRPr/>
            </a:pPr>
            <a:r>
              <a:rPr lang="sv-SE" smtClean="0"/>
              <a:t>Volvo Buses Australia</a:t>
            </a:r>
            <a:endParaRPr lang="sv-SE" dirty="0"/>
          </a:p>
        </p:txBody>
      </p:sp>
      <p:sp>
        <p:nvSpPr>
          <p:cNvPr id="5" name="Slide Number Placeholder 4"/>
          <p:cNvSpPr>
            <a:spLocks noGrp="1"/>
          </p:cNvSpPr>
          <p:nvPr>
            <p:ph type="sldNum" sz="quarter" idx="11"/>
          </p:nvPr>
        </p:nvSpPr>
        <p:spPr/>
        <p:txBody>
          <a:bodyPr/>
          <a:lstStyle/>
          <a:p>
            <a:pPr>
              <a:defRPr/>
            </a:pPr>
            <a:fld id="{27B5C93C-EFC5-4DF9-95D8-FB2332504370}" type="slidenum">
              <a:rPr lang="sv-SE" smtClean="0"/>
              <a:pPr>
                <a:defRPr/>
              </a:pPr>
              <a:t>4</a:t>
            </a:fld>
            <a:endParaRPr lang="sv-SE"/>
          </a:p>
        </p:txBody>
      </p:sp>
      <p:sp>
        <p:nvSpPr>
          <p:cNvPr id="7" name="Content Placeholder 6"/>
          <p:cNvSpPr>
            <a:spLocks noGrp="1"/>
          </p:cNvSpPr>
          <p:nvPr>
            <p:ph idx="1"/>
          </p:nvPr>
        </p:nvSpPr>
        <p:spPr>
          <a:xfrm>
            <a:off x="322262" y="1003300"/>
            <a:ext cx="8582251" cy="3895725"/>
          </a:xfrm>
        </p:spPr>
        <p:txBody>
          <a:bodyPr/>
          <a:lstStyle/>
          <a:p>
            <a:pPr marL="0" indent="0">
              <a:buNone/>
            </a:pPr>
            <a:r>
              <a:rPr lang="en-AU" b="1" dirty="0" smtClean="0"/>
              <a:t>What can be improved</a:t>
            </a:r>
            <a:endParaRPr lang="en-AU" b="1" dirty="0" smtClean="0"/>
          </a:p>
          <a:p>
            <a:pPr lvl="1"/>
            <a:r>
              <a:rPr lang="en-AU" dirty="0" smtClean="0"/>
              <a:t>Harmonisation </a:t>
            </a:r>
            <a:r>
              <a:rPr lang="en-AU" dirty="0"/>
              <a:t>to </a:t>
            </a:r>
            <a:r>
              <a:rPr lang="en-AU" dirty="0" smtClean="0"/>
              <a:t>ADRs, State </a:t>
            </a:r>
            <a:r>
              <a:rPr lang="en-AU" dirty="0" smtClean="0"/>
              <a:t>and </a:t>
            </a:r>
            <a:r>
              <a:rPr lang="en-AU" dirty="0"/>
              <a:t>DDA </a:t>
            </a:r>
            <a:r>
              <a:rPr lang="en-AU" dirty="0" smtClean="0"/>
              <a:t>requirements.</a:t>
            </a:r>
            <a:endParaRPr lang="en-AU" dirty="0" smtClean="0"/>
          </a:p>
          <a:p>
            <a:pPr lvl="1"/>
            <a:r>
              <a:rPr lang="en-AU" dirty="0" smtClean="0"/>
              <a:t>For our realistic applications a bus that passes PBS will </a:t>
            </a:r>
            <a:r>
              <a:rPr lang="en-AU" dirty="0" smtClean="0"/>
              <a:t>have trouble passing:</a:t>
            </a:r>
            <a:endParaRPr lang="en-AU" dirty="0" smtClean="0"/>
          </a:p>
          <a:p>
            <a:pPr lvl="3"/>
            <a:r>
              <a:rPr lang="en-AU" dirty="0" smtClean="0"/>
              <a:t>Disability and Discrimination Act (DDA) compliance. </a:t>
            </a:r>
            <a:endParaRPr lang="en-AU" dirty="0" smtClean="0"/>
          </a:p>
          <a:p>
            <a:pPr lvl="3"/>
            <a:r>
              <a:rPr lang="en-AU" dirty="0" smtClean="0"/>
              <a:t>ADR </a:t>
            </a:r>
            <a:r>
              <a:rPr lang="en-AU" dirty="0" smtClean="0"/>
              <a:t>turning </a:t>
            </a:r>
            <a:r>
              <a:rPr lang="en-AU" dirty="0" smtClean="0"/>
              <a:t>circle.</a:t>
            </a:r>
            <a:endParaRPr lang="en-AU" dirty="0"/>
          </a:p>
          <a:p>
            <a:pPr lvl="1"/>
            <a:endParaRPr lang="en-AU" dirty="0" smtClean="0"/>
          </a:p>
        </p:txBody>
      </p:sp>
    </p:spTree>
    <p:extLst>
      <p:ext uri="{BB962C8B-B14F-4D97-AF65-F5344CB8AC3E}">
        <p14:creationId xmlns:p14="http://schemas.microsoft.com/office/powerpoint/2010/main" val="13149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18" t="19791" r="4901" b="8080"/>
          <a:stretch/>
        </p:blipFill>
        <p:spPr bwMode="auto">
          <a:xfrm>
            <a:off x="1621969" y="3211285"/>
            <a:ext cx="6467867" cy="293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9888" y="444500"/>
            <a:ext cx="6172426" cy="1143000"/>
          </a:xfrm>
        </p:spPr>
        <p:txBody>
          <a:bodyPr/>
          <a:lstStyle/>
          <a:p>
            <a:r>
              <a:rPr lang="en-AU" dirty="0"/>
              <a:t>PBS – Volvo Bus Case Study</a:t>
            </a:r>
            <a:endParaRPr lang="en-AU" dirty="0"/>
          </a:p>
        </p:txBody>
      </p:sp>
      <p:sp>
        <p:nvSpPr>
          <p:cNvPr id="4" name="Footer Placeholder 3"/>
          <p:cNvSpPr>
            <a:spLocks noGrp="1"/>
          </p:cNvSpPr>
          <p:nvPr>
            <p:ph type="ftr" sz="quarter" idx="10"/>
          </p:nvPr>
        </p:nvSpPr>
        <p:spPr/>
        <p:txBody>
          <a:bodyPr/>
          <a:lstStyle/>
          <a:p>
            <a:pPr>
              <a:defRPr/>
            </a:pPr>
            <a:r>
              <a:rPr lang="sv-SE" smtClean="0"/>
              <a:t>Volvo Buses Australia</a:t>
            </a:r>
            <a:endParaRPr lang="sv-SE" dirty="0"/>
          </a:p>
        </p:txBody>
      </p:sp>
      <p:sp>
        <p:nvSpPr>
          <p:cNvPr id="5" name="Slide Number Placeholder 4"/>
          <p:cNvSpPr>
            <a:spLocks noGrp="1"/>
          </p:cNvSpPr>
          <p:nvPr>
            <p:ph type="sldNum" sz="quarter" idx="11"/>
          </p:nvPr>
        </p:nvSpPr>
        <p:spPr/>
        <p:txBody>
          <a:bodyPr/>
          <a:lstStyle/>
          <a:p>
            <a:pPr>
              <a:defRPr/>
            </a:pPr>
            <a:fld id="{27B5C93C-EFC5-4DF9-95D8-FB2332504370}" type="slidenum">
              <a:rPr lang="sv-SE" smtClean="0"/>
              <a:pPr>
                <a:defRPr/>
              </a:pPr>
              <a:t>5</a:t>
            </a:fld>
            <a:endParaRPr lang="sv-SE"/>
          </a:p>
        </p:txBody>
      </p:sp>
      <p:sp>
        <p:nvSpPr>
          <p:cNvPr id="7" name="Content Placeholder 6"/>
          <p:cNvSpPr>
            <a:spLocks noGrp="1"/>
          </p:cNvSpPr>
          <p:nvPr>
            <p:ph idx="1"/>
          </p:nvPr>
        </p:nvSpPr>
        <p:spPr>
          <a:xfrm>
            <a:off x="322262" y="1003300"/>
            <a:ext cx="8821737" cy="4726940"/>
          </a:xfrm>
        </p:spPr>
        <p:txBody>
          <a:bodyPr/>
          <a:lstStyle/>
          <a:p>
            <a:pPr marL="0" indent="0">
              <a:buNone/>
            </a:pPr>
            <a:r>
              <a:rPr lang="en-AU" dirty="0" smtClean="0"/>
              <a:t>What can be improved</a:t>
            </a:r>
            <a:endParaRPr lang="en-AU" dirty="0" smtClean="0"/>
          </a:p>
          <a:p>
            <a:pPr lvl="1"/>
            <a:r>
              <a:rPr lang="en-AU" dirty="0"/>
              <a:t>A Bus is not a </a:t>
            </a:r>
            <a:r>
              <a:rPr lang="en-AU" dirty="0" smtClean="0"/>
              <a:t>truck!</a:t>
            </a:r>
          </a:p>
          <a:p>
            <a:pPr lvl="2"/>
            <a:r>
              <a:rPr lang="en-AU" dirty="0" smtClean="0"/>
              <a:t>Regulations </a:t>
            </a:r>
            <a:r>
              <a:rPr lang="en-AU" dirty="0" smtClean="0"/>
              <a:t>are primarily truck based.</a:t>
            </a:r>
          </a:p>
          <a:p>
            <a:pPr marL="325438" lvl="1" indent="0">
              <a:buNone/>
            </a:pPr>
            <a:endParaRPr lang="en-AU" dirty="0" smtClean="0"/>
          </a:p>
          <a:p>
            <a:pPr lvl="1"/>
            <a:r>
              <a:rPr lang="en-AU" dirty="0"/>
              <a:t>Each State has its own permit </a:t>
            </a:r>
            <a:r>
              <a:rPr lang="en-AU" dirty="0" smtClean="0"/>
              <a:t>process. </a:t>
            </a:r>
          </a:p>
          <a:p>
            <a:pPr lvl="1"/>
            <a:endParaRPr lang="en-AU" dirty="0"/>
          </a:p>
          <a:p>
            <a:pPr lvl="1"/>
            <a:endParaRPr lang="en-AU" dirty="0" smtClean="0"/>
          </a:p>
          <a:p>
            <a:pPr lvl="1"/>
            <a:endParaRPr lang="en-AU" dirty="0"/>
          </a:p>
          <a:p>
            <a:pPr lvl="1"/>
            <a:r>
              <a:rPr lang="en-AU" dirty="0" smtClean="0"/>
              <a:t>Knowledge </a:t>
            </a:r>
            <a:r>
              <a:rPr lang="en-AU" dirty="0" smtClean="0"/>
              <a:t>in the regulating </a:t>
            </a:r>
            <a:r>
              <a:rPr lang="en-AU" dirty="0" smtClean="0"/>
              <a:t>authorities </a:t>
            </a:r>
            <a:br>
              <a:rPr lang="en-AU" dirty="0" smtClean="0"/>
            </a:br>
            <a:r>
              <a:rPr lang="en-AU" dirty="0" smtClean="0"/>
              <a:t>at ground level.</a:t>
            </a:r>
            <a:endParaRPr lang="en-AU" dirty="0" smtClean="0"/>
          </a:p>
          <a:p>
            <a:pPr lvl="2"/>
            <a:r>
              <a:rPr lang="en-AU" dirty="0" smtClean="0"/>
              <a:t>What's </a:t>
            </a:r>
            <a:r>
              <a:rPr lang="en-AU" dirty="0" smtClean="0"/>
              <a:t>PBS </a:t>
            </a:r>
            <a:r>
              <a:rPr lang="en-AU" dirty="0" smtClean="0"/>
              <a:t>?</a:t>
            </a:r>
            <a:r>
              <a:rPr lang="en-AU" dirty="0" smtClean="0"/>
              <a:t/>
            </a:r>
            <a:br>
              <a:rPr lang="en-AU" dirty="0" smtClean="0"/>
            </a:br>
            <a:endParaRPr lang="en-AU" dirty="0"/>
          </a:p>
        </p:txBody>
      </p:sp>
    </p:spTree>
    <p:extLst>
      <p:ext uri="{BB962C8B-B14F-4D97-AF65-F5344CB8AC3E}">
        <p14:creationId xmlns:p14="http://schemas.microsoft.com/office/powerpoint/2010/main" val="6272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444500"/>
            <a:ext cx="6549072" cy="1143000"/>
          </a:xfrm>
        </p:spPr>
        <p:txBody>
          <a:bodyPr/>
          <a:lstStyle/>
          <a:p>
            <a:r>
              <a:rPr lang="en-AU" dirty="0"/>
              <a:t>PBS – Volvo Bus Case Study</a:t>
            </a:r>
            <a:endParaRPr lang="en-AU" dirty="0"/>
          </a:p>
        </p:txBody>
      </p:sp>
      <p:sp>
        <p:nvSpPr>
          <p:cNvPr id="4" name="Footer Placeholder 3"/>
          <p:cNvSpPr>
            <a:spLocks noGrp="1"/>
          </p:cNvSpPr>
          <p:nvPr>
            <p:ph type="ftr" sz="quarter" idx="10"/>
          </p:nvPr>
        </p:nvSpPr>
        <p:spPr/>
        <p:txBody>
          <a:bodyPr/>
          <a:lstStyle/>
          <a:p>
            <a:pPr>
              <a:defRPr/>
            </a:pPr>
            <a:r>
              <a:rPr lang="sv-SE" smtClean="0"/>
              <a:t>Volvo Buses Australia</a:t>
            </a:r>
            <a:endParaRPr lang="sv-SE" dirty="0"/>
          </a:p>
        </p:txBody>
      </p:sp>
      <p:sp>
        <p:nvSpPr>
          <p:cNvPr id="5" name="Slide Number Placeholder 4"/>
          <p:cNvSpPr>
            <a:spLocks noGrp="1"/>
          </p:cNvSpPr>
          <p:nvPr>
            <p:ph type="sldNum" sz="quarter" idx="11"/>
          </p:nvPr>
        </p:nvSpPr>
        <p:spPr/>
        <p:txBody>
          <a:bodyPr/>
          <a:lstStyle/>
          <a:p>
            <a:pPr>
              <a:defRPr/>
            </a:pPr>
            <a:fld id="{27B5C93C-EFC5-4DF9-95D8-FB2332504370}" type="slidenum">
              <a:rPr lang="sv-SE" smtClean="0"/>
              <a:pPr>
                <a:defRPr/>
              </a:pPr>
              <a:t>6</a:t>
            </a:fld>
            <a:endParaRPr lang="sv-SE"/>
          </a:p>
        </p:txBody>
      </p:sp>
      <p:sp>
        <p:nvSpPr>
          <p:cNvPr id="7" name="Content Placeholder 6"/>
          <p:cNvSpPr>
            <a:spLocks noGrp="1"/>
          </p:cNvSpPr>
          <p:nvPr>
            <p:ph idx="1"/>
          </p:nvPr>
        </p:nvSpPr>
        <p:spPr>
          <a:xfrm>
            <a:off x="322262" y="1003300"/>
            <a:ext cx="8223023" cy="3895725"/>
          </a:xfrm>
        </p:spPr>
        <p:txBody>
          <a:bodyPr/>
          <a:lstStyle/>
          <a:p>
            <a:endParaRPr lang="en-AU" dirty="0" smtClean="0"/>
          </a:p>
          <a:p>
            <a:pPr marL="0" indent="0">
              <a:buNone/>
            </a:pPr>
            <a:r>
              <a:rPr lang="en-AU" dirty="0" smtClean="0"/>
              <a:t>What needs </a:t>
            </a:r>
            <a:r>
              <a:rPr lang="en-AU" dirty="0" smtClean="0"/>
              <a:t>Review</a:t>
            </a:r>
            <a:endParaRPr lang="en-AU" dirty="0" smtClean="0"/>
          </a:p>
          <a:p>
            <a:pPr lvl="1"/>
            <a:r>
              <a:rPr lang="en-AU" dirty="0" smtClean="0"/>
              <a:t>PBS improvements can be gained by reviewing of the </a:t>
            </a:r>
            <a:r>
              <a:rPr lang="en-AU" dirty="0" smtClean="0"/>
              <a:t>regulations to better </a:t>
            </a:r>
            <a:r>
              <a:rPr lang="en-AU" dirty="0" smtClean="0"/>
              <a:t>cater the needs for:</a:t>
            </a:r>
          </a:p>
          <a:p>
            <a:pPr lvl="2"/>
            <a:r>
              <a:rPr lang="en-AU" dirty="0"/>
              <a:t>High Capacity </a:t>
            </a:r>
            <a:r>
              <a:rPr lang="en-AU" dirty="0" smtClean="0"/>
              <a:t>buses (14.5mt Low Floor)</a:t>
            </a:r>
            <a:endParaRPr lang="en-AU" dirty="0"/>
          </a:p>
          <a:p>
            <a:pPr lvl="2"/>
            <a:r>
              <a:rPr lang="en-AU" dirty="0" smtClean="0"/>
              <a:t>Bus Rapid Transit  (Bi-</a:t>
            </a:r>
            <a:r>
              <a:rPr lang="en-AU" dirty="0" smtClean="0"/>
              <a:t>Artics</a:t>
            </a:r>
            <a:r>
              <a:rPr lang="en-AU" dirty="0" smtClean="0"/>
              <a:t> etc…)</a:t>
            </a:r>
          </a:p>
          <a:p>
            <a:pPr lvl="2"/>
            <a:r>
              <a:rPr lang="en-AU" dirty="0" smtClean="0"/>
              <a:t>Tyre selection (Relaxing regulation to tyre series)</a:t>
            </a:r>
            <a:endParaRPr lang="en-AU" dirty="0" smtClean="0"/>
          </a:p>
          <a:p>
            <a:pPr marL="325438" lvl="1" indent="0">
              <a:buNone/>
            </a:pPr>
            <a:r>
              <a:rPr lang="en-AU" dirty="0" smtClean="0"/>
              <a:t/>
            </a:r>
            <a:br>
              <a:rPr lang="en-AU" dirty="0" smtClean="0"/>
            </a:br>
            <a:endParaRPr lang="en-AU" dirty="0"/>
          </a:p>
        </p:txBody>
      </p:sp>
      <p:pic>
        <p:nvPicPr>
          <p:cNvPr id="4099" name="Picture 3" descr="\\vcn.ds.volvo.net\vtc-syd\VTCHOME13\BAU0002\My Documents\My Pictures\Vasttrafik Goteburg BiArtic #1 .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3" t="26858" r="12651" b="28696"/>
          <a:stretch/>
        </p:blipFill>
        <p:spPr bwMode="auto">
          <a:xfrm>
            <a:off x="471279" y="3901866"/>
            <a:ext cx="7682121" cy="216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968" y="2928620"/>
            <a:ext cx="2576512" cy="1143000"/>
          </a:xfrm>
        </p:spPr>
        <p:txBody>
          <a:bodyPr/>
          <a:lstStyle/>
          <a:p>
            <a:r>
              <a:rPr lang="en-AU" dirty="0" smtClean="0"/>
              <a:t>Thankyou </a:t>
            </a:r>
            <a:endParaRPr lang="en-AU" dirty="0"/>
          </a:p>
        </p:txBody>
      </p:sp>
      <p:sp>
        <p:nvSpPr>
          <p:cNvPr id="4" name="Footer Placeholder 3"/>
          <p:cNvSpPr>
            <a:spLocks noGrp="1"/>
          </p:cNvSpPr>
          <p:nvPr>
            <p:ph type="ftr" sz="quarter" idx="10"/>
          </p:nvPr>
        </p:nvSpPr>
        <p:spPr/>
        <p:txBody>
          <a:bodyPr/>
          <a:lstStyle/>
          <a:p>
            <a:pPr>
              <a:defRPr/>
            </a:pPr>
            <a:r>
              <a:rPr lang="sv-SE" smtClean="0"/>
              <a:t>Volvo Buses Australia</a:t>
            </a:r>
            <a:endParaRPr lang="sv-SE" dirty="0"/>
          </a:p>
        </p:txBody>
      </p:sp>
      <p:sp>
        <p:nvSpPr>
          <p:cNvPr id="5" name="Slide Number Placeholder 4"/>
          <p:cNvSpPr>
            <a:spLocks noGrp="1"/>
          </p:cNvSpPr>
          <p:nvPr>
            <p:ph type="sldNum" sz="quarter" idx="11"/>
          </p:nvPr>
        </p:nvSpPr>
        <p:spPr/>
        <p:txBody>
          <a:bodyPr/>
          <a:lstStyle/>
          <a:p>
            <a:pPr>
              <a:defRPr/>
            </a:pPr>
            <a:fld id="{27B5C93C-EFC5-4DF9-95D8-FB2332504370}" type="slidenum">
              <a:rPr lang="sv-SE" smtClean="0"/>
              <a:pPr>
                <a:defRPr/>
              </a:pPr>
              <a:t>7</a:t>
            </a:fld>
            <a:endParaRPr lang="sv-SE"/>
          </a:p>
        </p:txBody>
      </p:sp>
    </p:spTree>
    <p:extLst>
      <p:ext uri="{BB962C8B-B14F-4D97-AF65-F5344CB8AC3E}">
        <p14:creationId xmlns:p14="http://schemas.microsoft.com/office/powerpoint/2010/main" val="1909400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_new watermarks (3)">
  <a:themeElements>
    <a:clrScheme name="White Template_VolvoBuses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fontScheme name="White Template_VolvoBu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lnDef>
  </a:objectDefaults>
  <a:extraClrSchemeLst>
    <a:extraClrScheme>
      <a:clrScheme name="White Template_VolvoBuses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on Mark front ">
  <a:themeElements>
    <a:clrScheme name="Iron Mark front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fontScheme name="Iron Mark front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lnDef>
  </a:objectDefaults>
  <a:extraClrSchemeLst>
    <a:extraClrScheme>
      <a:clrScheme name="Iron Mark front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ves with arrows ">
  <a:themeElements>
    <a:clrScheme name="Leaves with arrow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fontScheme name="Leaves with arrows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lnDef>
  </a:objectDefaults>
  <a:extraClrSchemeLst>
    <a:extraClrScheme>
      <a:clrScheme name="Leaves with arrows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CECFCE"/>
        </a:hlink>
        <a:folHlink>
          <a:srgbClr val="9D9E9C"/>
        </a:folHlink>
      </a:clrScheme>
      <a:clrMap bg1="lt1" tx1="dk1" bg2="lt2" tx2="dk2" accent1="accent1" accent2="accent2" accent3="accent3" accent4="accent4" accent5="accent5" accent6="accent6" hlink="hlink" folHlink="folHlink"/>
    </a:extraClrScheme>
    <a:extraClrScheme>
      <a:clrScheme name="Leaves with arrow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eaves">
  <a:themeElements>
    <a:clrScheme name="Leave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fontScheme name="Leav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lnDef>
  </a:objectDefaults>
  <a:extraClrSchemeLst>
    <a:extraClrScheme>
      <a:clrScheme name="Leaves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CECFCE"/>
        </a:hlink>
        <a:folHlink>
          <a:srgbClr val="9D9E9C"/>
        </a:folHlink>
      </a:clrScheme>
      <a:clrMap bg1="lt1" tx1="dk1" bg2="lt2" tx2="dk2" accent1="accent1" accent2="accent2" accent3="accent3" accent4="accent4" accent5="accent5" accent6="accent6" hlink="hlink" folHlink="folHlink"/>
    </a:extraClrScheme>
    <a:extraClrScheme>
      <a:clrScheme name="Leave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aches">
  <a:themeElements>
    <a:clrScheme name="Coache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fontScheme name="Coach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lnDef>
  </a:objectDefaults>
  <a:extraClrSchemeLst>
    <a:extraClrScheme>
      <a:clrScheme name="Coaches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CECFCE"/>
        </a:hlink>
        <a:folHlink>
          <a:srgbClr val="9D9E9C"/>
        </a:folHlink>
      </a:clrScheme>
      <a:clrMap bg1="lt1" tx1="dk1" bg2="lt2" tx2="dk2" accent1="accent1" accent2="accent2" accent3="accent3" accent4="accent4" accent5="accent5" accent6="accent6" hlink="hlink" folHlink="folHlink"/>
    </a:extraClrScheme>
    <a:extraClrScheme>
      <a:clrScheme name="Coache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ity buses ">
  <a:themeElements>
    <a:clrScheme name="City buse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fontScheme name="City buses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lnDef>
  </a:objectDefaults>
  <a:extraClrSchemeLst>
    <a:extraClrScheme>
      <a:clrScheme name="City buses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CECFCE"/>
        </a:hlink>
        <a:folHlink>
          <a:srgbClr val="9D9E9C"/>
        </a:folHlink>
      </a:clrScheme>
      <a:clrMap bg1="lt1" tx1="dk1" bg2="lt2" tx2="dk2" accent1="accent1" accent2="accent2" accent3="accent3" accent4="accent4" accent5="accent5" accent6="accent6" hlink="hlink" folHlink="folHlink"/>
    </a:extraClrScheme>
    <a:extraClrScheme>
      <a:clrScheme name="City buse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ity buses ">
  <a:themeElements>
    <a:clrScheme name="1_City buse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fontScheme name="1_City buses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lnDef>
  </a:objectDefaults>
  <a:extraClrSchemeLst>
    <a:extraClrScheme>
      <a:clrScheme name="1_City buses  1">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CECFCE"/>
        </a:hlink>
        <a:folHlink>
          <a:srgbClr val="9D9E9C"/>
        </a:folHlink>
      </a:clrScheme>
      <a:clrMap bg1="lt1" tx1="dk1" bg2="lt2" tx2="dk2" accent1="accent1" accent2="accent2" accent3="accent3" accent4="accent4" accent5="accent5" accent6="accent6" hlink="hlink" folHlink="folHlink"/>
    </a:extraClrScheme>
    <a:extraClrScheme>
      <a:clrScheme name="1_City buses  2">
        <a:dk1>
          <a:srgbClr val="000000"/>
        </a:dk1>
        <a:lt1>
          <a:srgbClr val="FFFFFF"/>
        </a:lt1>
        <a:dk2>
          <a:srgbClr val="616161"/>
        </a:dk2>
        <a:lt2>
          <a:srgbClr val="9D9E9C"/>
        </a:lt2>
        <a:accent1>
          <a:srgbClr val="B1BCC8"/>
        </a:accent1>
        <a:accent2>
          <a:srgbClr val="627890"/>
        </a:accent2>
        <a:accent3>
          <a:srgbClr val="FFFFFF"/>
        </a:accent3>
        <a:accent4>
          <a:srgbClr val="000000"/>
        </a:accent4>
        <a:accent5>
          <a:srgbClr val="D5DAE0"/>
        </a:accent5>
        <a:accent6>
          <a:srgbClr val="586C82"/>
        </a:accent6>
        <a:hlink>
          <a:srgbClr val="9D9E9C"/>
        </a:hlink>
        <a:folHlink>
          <a:srgbClr val="CECF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D57406C1C23843AA9D3D15B21FBAC7" ma:contentTypeVersion="0" ma:contentTypeDescription="Create a new document." ma:contentTypeScope="" ma:versionID="a3083d5763ab81c9100fc31aab911f6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53511C-23D8-4183-863C-ED645A619F9E}">
  <ds:schemaRefs>
    <ds:schemaRef ds:uri="http://schemas.microsoft.com/sharepoint/v3/contenttype/forms"/>
  </ds:schemaRefs>
</ds:datastoreItem>
</file>

<file path=customXml/itemProps2.xml><?xml version="1.0" encoding="utf-8"?>
<ds:datastoreItem xmlns:ds="http://schemas.openxmlformats.org/officeDocument/2006/customXml" ds:itemID="{6B4711FF-5515-4D37-BBF5-84A60E23B90E}">
  <ds:schemaRefs>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A469956-FC0D-43F0-B690-44697EC320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4915</TotalTime>
  <Words>952</Words>
  <Application>Microsoft Office PowerPoint</Application>
  <PresentationFormat>On-screen Show (4:3)</PresentationFormat>
  <Paragraphs>114</Paragraphs>
  <Slides>7</Slides>
  <Notes>7</Notes>
  <HiddenSlides>0</HiddenSlides>
  <MMClips>0</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PowerPoint template_new watermarks (3)</vt:lpstr>
      <vt:lpstr>Iron Mark front </vt:lpstr>
      <vt:lpstr>Leaves with arrows </vt:lpstr>
      <vt:lpstr>Leaves</vt:lpstr>
      <vt:lpstr>Coaches</vt:lpstr>
      <vt:lpstr>City buses </vt:lpstr>
      <vt:lpstr>1_City buses </vt:lpstr>
      <vt:lpstr>Volvo Bus &amp; PBS  March 2013 </vt:lpstr>
      <vt:lpstr>PBS – Volvo Bus Case Study</vt:lpstr>
      <vt:lpstr>PBS – Volvo Bus Case Study</vt:lpstr>
      <vt:lpstr>PBS – Volvo Bus Case Study</vt:lpstr>
      <vt:lpstr>PBS – Volvo Bus Case Study</vt:lpstr>
      <vt:lpstr>PBS – Volvo Bus Case Study</vt:lpstr>
      <vt:lpstr>Thankyou </vt:lpstr>
    </vt:vector>
  </TitlesOfParts>
  <Company>Volvo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Rydfalk Margareta</dc:creator>
  <cp:lastModifiedBy>Dean Moule</cp:lastModifiedBy>
  <cp:revision>114</cp:revision>
  <cp:lastPrinted>2013-03-04T03:44:03Z</cp:lastPrinted>
  <dcterms:created xsi:type="dcterms:W3CDTF">2011-05-30T07:58:29Z</dcterms:created>
  <dcterms:modified xsi:type="dcterms:W3CDTF">2013-03-04T03:45:27Z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0x0101000CD57406C1C23843AA9D3D15B21FBAC7</vt:lpwstr>
  </property>
</Properties>
</file>